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2" r:id="rId3"/>
    <p:sldId id="307" r:id="rId4"/>
    <p:sldId id="317" r:id="rId5"/>
    <p:sldId id="318" r:id="rId6"/>
    <p:sldId id="323" r:id="rId7"/>
    <p:sldId id="308" r:id="rId8"/>
    <p:sldId id="312" r:id="rId9"/>
    <p:sldId id="316" r:id="rId10"/>
    <p:sldId id="297" r:id="rId11"/>
    <p:sldId id="326" r:id="rId12"/>
    <p:sldId id="284" r:id="rId13"/>
    <p:sldId id="313" r:id="rId14"/>
    <p:sldId id="298" r:id="rId15"/>
    <p:sldId id="299" r:id="rId16"/>
    <p:sldId id="303" r:id="rId17"/>
    <p:sldId id="301" r:id="rId18"/>
    <p:sldId id="306" r:id="rId19"/>
    <p:sldId id="304" r:id="rId20"/>
    <p:sldId id="305" r:id="rId21"/>
    <p:sldId id="325" r:id="rId22"/>
    <p:sldId id="324" r:id="rId23"/>
    <p:sldId id="309" r:id="rId24"/>
    <p:sldId id="258" r:id="rId25"/>
    <p:sldId id="257" r:id="rId26"/>
    <p:sldId id="295" r:id="rId27"/>
    <p:sldId id="293" r:id="rId28"/>
    <p:sldId id="310" r:id="rId29"/>
    <p:sldId id="283" r:id="rId30"/>
    <p:sldId id="260" r:id="rId31"/>
    <p:sldId id="291" r:id="rId32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97C"/>
    <a:srgbClr val="DAB086"/>
    <a:srgbClr val="ECD7C2"/>
    <a:srgbClr val="DBB289"/>
    <a:srgbClr val="F2F6FA"/>
    <a:srgbClr val="EFF1F5"/>
    <a:srgbClr val="EFF3F6"/>
    <a:srgbClr val="4C5254"/>
    <a:srgbClr val="C4CDB5"/>
    <a:srgbClr val="FFF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356" autoAdjust="0"/>
  </p:normalViewPr>
  <p:slideViewPr>
    <p:cSldViewPr snapToGrid="0">
      <p:cViewPr>
        <p:scale>
          <a:sx n="66" d="100"/>
          <a:sy n="66" d="100"/>
        </p:scale>
        <p:origin x="4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trick+Hand+SC?query=Patrick+Hand+SC#standard-styles" TargetMode="External"/><Relationship Id="rId2" Type="http://schemas.openxmlformats.org/officeDocument/2006/relationships/hyperlink" Target="https://justfont.com/hunin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Patrick+Hand?query=Patrick+Wagesreiter&amp;preview.text_type=custom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svg"/><Relationship Id="rId21" Type="http://schemas.openxmlformats.org/officeDocument/2006/relationships/image" Target="../media/image83.sv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5" Type="http://schemas.openxmlformats.org/officeDocument/2006/relationships/image" Target="../media/image87.sv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24" Type="http://schemas.openxmlformats.org/officeDocument/2006/relationships/image" Target="../media/image86.png"/><Relationship Id="rId5" Type="http://schemas.openxmlformats.org/officeDocument/2006/relationships/image" Target="../media/image67.svg"/><Relationship Id="rId15" Type="http://schemas.openxmlformats.org/officeDocument/2006/relationships/image" Target="../media/image77.svg"/><Relationship Id="rId23" Type="http://schemas.openxmlformats.org/officeDocument/2006/relationships/image" Target="../media/image85.sv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sv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5" Type="http://schemas.openxmlformats.org/officeDocument/2006/relationships/image" Target="../media/image105.sv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6.jpe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jpe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jpe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microsoft.com/office/2007/relationships/hdphoto" Target="../media/hdphoto3.wdp"/><Relationship Id="rId9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jpeg"/><Relationship Id="rId3" Type="http://schemas.openxmlformats.org/officeDocument/2006/relationships/image" Target="../media/image10.sv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microsoft.com/office/2007/relationships/hdphoto" Target="../media/hdphoto2.wdp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249" y="320302"/>
            <a:ext cx="3676830" cy="2214033"/>
          </a:xfrm>
        </p:spPr>
        <p:txBody>
          <a:bodyPr>
            <a:normAutofit/>
          </a:bodyPr>
          <a:lstStyle/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04" y="3571128"/>
            <a:ext cx="4515563" cy="16410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書寫的溫度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 每字美句每個你喜歡的瞬間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29FE16-3BCD-4C86-BE59-4E6E29515797}"/>
              </a:ext>
            </a:extLst>
          </p:cNvPr>
          <p:cNvSpPr txBox="1"/>
          <p:nvPr/>
        </p:nvSpPr>
        <p:spPr>
          <a:xfrm>
            <a:off x="3835086" y="5405826"/>
            <a:ext cx="30918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110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-01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前端網頁開發技術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專題期初報告</a:t>
            </a:r>
          </a:p>
          <a:p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18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詹琇安</a:t>
            </a:r>
          </a:p>
        </p:txBody>
      </p:sp>
      <p:pic>
        <p:nvPicPr>
          <p:cNvPr id="13" name="Picture 2" descr="C:\Users\user\Desktop\wood-3157395_1920.jpg">
            <a:extLst>
              <a:ext uri="{FF2B5EF4-FFF2-40B4-BE49-F238E27FC236}">
                <a16:creationId xmlns:a16="http://schemas.microsoft.com/office/drawing/2014/main" id="{27CC8B31-0CC4-4887-B3B2-C081EE5F5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5" t="-210" r="-28512" b="24628"/>
          <a:stretch/>
        </p:blipFill>
        <p:spPr bwMode="auto">
          <a:xfrm rot="10800000">
            <a:off x="-4329481" y="669"/>
            <a:ext cx="6093826" cy="687306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44342"/>
              </p:ext>
            </p:extLst>
          </p:nvPr>
        </p:nvGraphicFramePr>
        <p:xfrm>
          <a:off x="484680" y="1935815"/>
          <a:ext cx="3325874" cy="259359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08074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uesrs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writing[]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sp>
        <p:nvSpPr>
          <p:cNvPr id="7" name="流程圖: 準備作業 6">
            <a:extLst>
              <a:ext uri="{FF2B5EF4-FFF2-40B4-BE49-F238E27FC236}">
                <a16:creationId xmlns:a16="http://schemas.microsoft.com/office/drawing/2014/main" id="{F0D222A9-F4D9-45BB-AC34-F64EE247DEBA}"/>
              </a:ext>
            </a:extLst>
          </p:cNvPr>
          <p:cNvSpPr/>
          <p:nvPr/>
        </p:nvSpPr>
        <p:spPr>
          <a:xfrm>
            <a:off x="12355608" y="-56577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準備作業 7">
            <a:extLst>
              <a:ext uri="{FF2B5EF4-FFF2-40B4-BE49-F238E27FC236}">
                <a16:creationId xmlns:a16="http://schemas.microsoft.com/office/drawing/2014/main" id="{331FA87D-07E7-486C-841E-727587BA6E6B}"/>
              </a:ext>
            </a:extLst>
          </p:cNvPr>
          <p:cNvSpPr/>
          <p:nvPr/>
        </p:nvSpPr>
        <p:spPr>
          <a:xfrm>
            <a:off x="12355608" y="174902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AF5720EE-149E-425C-BCD8-F490A01733EB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661542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/>
              <a:t>資料庫規劃</a:t>
            </a:r>
            <a:endParaRPr lang="zh-TW" altLang="en-US" sz="3600" dirty="0"/>
          </a:p>
        </p:txBody>
      </p: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0772BE15-7B08-47ED-9026-6F8AD5E62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38695"/>
              </p:ext>
            </p:extLst>
          </p:nvPr>
        </p:nvGraphicFramePr>
        <p:xfrm>
          <a:off x="4511355" y="1080966"/>
          <a:ext cx="3313172" cy="215727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2788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2024884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43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18662">
                <a:tc rowSpan="2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51866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 err="1">
                          <a:solidFill>
                            <a:srgbClr val="794F25"/>
                          </a:solidFill>
                          <a:latin typeface="+mn-lt"/>
                        </a:rPr>
                        <a:t>writingItem</a:t>
                      </a: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</a:tbl>
          </a:graphicData>
        </a:graphic>
      </p:graphicFrame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1AB42294-E229-4E60-A554-93320A670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3551"/>
              </p:ext>
            </p:extLst>
          </p:nvPr>
        </p:nvGraphicFramePr>
        <p:xfrm>
          <a:off x="8451716" y="1080966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362751E-5051-4A9A-8993-F9C8FC135726}"/>
              </a:ext>
            </a:extLst>
          </p:cNvPr>
          <p:cNvCxnSpPr>
            <a:cxnSpLocks/>
          </p:cNvCxnSpPr>
          <p:nvPr/>
        </p:nvCxnSpPr>
        <p:spPr>
          <a:xfrm flipV="1">
            <a:off x="3810554" y="1435501"/>
            <a:ext cx="1260000" cy="2844000"/>
          </a:xfrm>
          <a:prstGeom prst="bentConnector3">
            <a:avLst>
              <a:gd name="adj1" fmla="val 14358"/>
            </a:avLst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6C91388E-81A0-4997-8122-C8416DCFB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992574"/>
              </p:ext>
            </p:extLst>
          </p:nvPr>
        </p:nvGraphicFramePr>
        <p:xfrm>
          <a:off x="4511355" y="3763230"/>
          <a:ext cx="3327907" cy="276582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writingItem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226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98323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c_id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mongoose.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 err="1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ObjectId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98323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content[]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CFDDA4E-5630-4F20-8417-118305B88D8D}"/>
              </a:ext>
            </a:extLst>
          </p:cNvPr>
          <p:cNvCxnSpPr>
            <a:cxnSpLocks/>
          </p:cNvCxnSpPr>
          <p:nvPr/>
        </p:nvCxnSpPr>
        <p:spPr>
          <a:xfrm flipH="1">
            <a:off x="6593393" y="3259230"/>
            <a:ext cx="5797" cy="504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6">
            <a:extLst>
              <a:ext uri="{FF2B5EF4-FFF2-40B4-BE49-F238E27FC236}">
                <a16:creationId xmlns:a16="http://schemas.microsoft.com/office/drawing/2014/main" id="{7587D159-7415-4C24-807C-2951AAC5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24733"/>
              </p:ext>
            </p:extLst>
          </p:nvPr>
        </p:nvGraphicFramePr>
        <p:xfrm>
          <a:off x="8451716" y="3763230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img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92005A1-E231-4889-A4C0-055BB94EE1B0}"/>
              </a:ext>
            </a:extLst>
          </p:cNvPr>
          <p:cNvCxnSpPr>
            <a:cxnSpLocks/>
          </p:cNvCxnSpPr>
          <p:nvPr/>
        </p:nvCxnSpPr>
        <p:spPr>
          <a:xfrm flipH="1">
            <a:off x="6745793" y="6528817"/>
            <a:ext cx="5797" cy="288000"/>
          </a:xfrm>
          <a:prstGeom prst="straightConnector1">
            <a:avLst/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9" y="261870"/>
            <a:ext cx="3661542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5907"/>
              </p:ext>
            </p:extLst>
          </p:nvPr>
        </p:nvGraphicFramePr>
        <p:xfrm>
          <a:off x="784555" y="1595085"/>
          <a:ext cx="7508546" cy="432650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42011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15417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2444968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1489298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Question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News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主要問題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最新消息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scription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問題詳述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問題圖片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相關圖片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date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date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name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暱稱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D6A97C"/>
                          </a:solidFill>
                        </a:rPr>
                        <a:t>contact</a:t>
                      </a:r>
                      <a:endParaRPr lang="zh-TW" altLang="en-US" sz="1700" dirty="0">
                        <a:solidFill>
                          <a:srgbClr val="D6A97C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D6A97C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D6A97C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AB086"/>
                          </a:solidFill>
                          <a:effectLst/>
                          <a:latin typeface="+mn-ea"/>
                          <a:ea typeface="+mn-ea"/>
                        </a:rPr>
                        <a:t>聯絡方式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741515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44A4FB4-E886-4E95-91D9-5DED601D9BE1}"/>
              </a:ext>
            </a:extLst>
          </p:cNvPr>
          <p:cNvSpPr/>
          <p:nvPr/>
        </p:nvSpPr>
        <p:spPr>
          <a:xfrm>
            <a:off x="1021915" y="1580763"/>
            <a:ext cx="3661541" cy="4413389"/>
          </a:xfrm>
          <a:prstGeom prst="rect">
            <a:avLst/>
          </a:prstGeom>
          <a:noFill/>
          <a:ln w="28575">
            <a:solidFill>
              <a:srgbClr val="B3AB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978C5247-B1DB-4C0E-9A85-576EA01D7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29547"/>
              </p:ext>
            </p:extLst>
          </p:nvPr>
        </p:nvGraphicFramePr>
        <p:xfrm>
          <a:off x="8451716" y="1080966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*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5232CC5E-8730-4C1D-B753-BB50C5028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977521"/>
              </p:ext>
            </p:extLst>
          </p:nvPr>
        </p:nvGraphicFramePr>
        <p:xfrm>
          <a:off x="8451716" y="3763230"/>
          <a:ext cx="2957434" cy="2481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979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46397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76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img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Date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64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97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 descr="一張含有 文字, 信封, 信箋, 盒子 的圖片&#10;&#10;自動產生的描述">
            <a:extLst>
              <a:ext uri="{FF2B5EF4-FFF2-40B4-BE49-F238E27FC236}">
                <a16:creationId xmlns:a16="http://schemas.microsoft.com/office/drawing/2014/main" id="{B41E2BBE-50A7-4315-AFB2-1F948BF8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26397" r="7670" b="4925"/>
          <a:stretch/>
        </p:blipFill>
        <p:spPr>
          <a:xfrm>
            <a:off x="0" y="-72570"/>
            <a:ext cx="12192000" cy="6858000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1841678-AD28-4899-94F3-FE1F40030473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4B482C3-C9E2-405E-96C2-7FF7BA2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59" y="261870"/>
            <a:ext cx="3661542" cy="134275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1844"/>
              </p:ext>
            </p:extLst>
          </p:nvPr>
        </p:nvGraphicFramePr>
        <p:xfrm>
          <a:off x="784556" y="1484182"/>
          <a:ext cx="10622889" cy="490563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851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public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img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579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D9AE83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D9AE8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A9E3F11C-394F-4BB6-9D0F-3BE3A823AC11}"/>
              </a:ext>
            </a:extLst>
          </p:cNvPr>
          <p:cNvSpPr txBox="1"/>
          <p:nvPr/>
        </p:nvSpPr>
        <p:spPr>
          <a:xfrm>
            <a:off x="935610" y="1303518"/>
            <a:ext cx="2326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latin typeface="+mn-lt"/>
              </a:rPr>
              <a:t>content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4A4FB4-E886-4E95-91D9-5DED601D9BE1}"/>
              </a:ext>
            </a:extLst>
          </p:cNvPr>
          <p:cNvSpPr/>
          <p:nvPr/>
        </p:nvSpPr>
        <p:spPr>
          <a:xfrm>
            <a:off x="842097" y="1303518"/>
            <a:ext cx="2466711" cy="5116737"/>
          </a:xfrm>
          <a:prstGeom prst="rect">
            <a:avLst/>
          </a:prstGeom>
          <a:noFill/>
          <a:ln w="28575">
            <a:solidFill>
              <a:srgbClr val="B3AB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29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1118804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003425"/>
            <a:ext cx="2447627" cy="4351338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27" y="690262"/>
            <a:ext cx="7570273" cy="4258277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C1CFD76-1128-4C73-A347-3C5FE987E1F8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910DBE2-09CD-4E3F-9DFD-6C46798CE245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79A9E62-66BF-4010-BC32-D8B19EB229BF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首頁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56CF7EC3-36FD-4CFA-B5B5-B4EF223E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14" y="1300725"/>
            <a:ext cx="6840000" cy="34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7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390E97-1906-4024-A7BF-C74108E1FD47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2BBD4AF-3337-4F9E-AEC7-39B76120C4FB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803BA8E-EECC-448B-B6C8-D1E76B1F82E5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編輯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44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" y="2483601"/>
            <a:ext cx="6882066" cy="38711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5" y="943335"/>
            <a:ext cx="6882066" cy="3871161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5AF0CF39-4335-4254-99AD-C615B00AE12F}"/>
              </a:ext>
            </a:extLst>
          </p:cNvPr>
          <p:cNvGrpSpPr/>
          <p:nvPr/>
        </p:nvGrpSpPr>
        <p:grpSpPr>
          <a:xfrm>
            <a:off x="1877629" y="1162359"/>
            <a:ext cx="1021358" cy="490943"/>
            <a:chOff x="5840830" y="5533937"/>
            <a:chExt cx="1021358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51E736B-EAF7-4799-8D94-3D6D705E5932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C1601B9-71F9-4E02-B21A-EA5C9B0F437C}"/>
                </a:ext>
              </a:extLst>
            </p:cNvPr>
            <p:cNvSpPr txBox="1"/>
            <p:nvPr/>
          </p:nvSpPr>
          <p:spPr>
            <a:xfrm>
              <a:off x="5985025" y="553393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551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" b="26177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7EFFBC4-EAD0-496E-A91F-48E3EF508DC0}"/>
              </a:ext>
            </a:extLst>
          </p:cNvPr>
          <p:cNvGrpSpPr/>
          <p:nvPr/>
        </p:nvGrpSpPr>
        <p:grpSpPr>
          <a:xfrm>
            <a:off x="1877629" y="1162359"/>
            <a:ext cx="1252191" cy="490943"/>
            <a:chOff x="5840830" y="5533937"/>
            <a:chExt cx="1252191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2E580EE-4330-442D-8D2F-643C2E94589F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1B86281-83A6-4492-A3A7-EB3CC0234E86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會員中心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454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6FF1A0-F9D2-485E-B145-B189E0EEF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68" y="2819400"/>
            <a:ext cx="6282544" cy="35353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4FCB0-731A-4E16-8AAE-C00D334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2941" y="943335"/>
            <a:ext cx="6282545" cy="3535363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386DCCE-8971-4FE2-9D44-60756D46FA2C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138360-BA2D-4D4C-ADD1-AED59557912D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7D668F2-E348-4142-9EAB-4B48AA3AF4BC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表單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828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74" y="2003426"/>
            <a:ext cx="2447626" cy="435133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/>
        </p:blipFill>
        <p:spPr>
          <a:xfrm>
            <a:off x="3948627" y="94333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E46075A-5D23-4F68-BEFA-DD84BD2AD308}"/>
              </a:ext>
            </a:extLst>
          </p:cNvPr>
          <p:cNvGrpSpPr/>
          <p:nvPr/>
        </p:nvGrpSpPr>
        <p:grpSpPr>
          <a:xfrm>
            <a:off x="1877629" y="1162359"/>
            <a:ext cx="1252191" cy="490943"/>
            <a:chOff x="5840830" y="5533937"/>
            <a:chExt cx="1252191" cy="49094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94D620F-C9A9-415C-82A1-CA66B0F8BE2E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EA0FFC7-441A-48AE-BCDA-17A483644B63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管理中心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679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-266700" y="955926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目錄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3D564C-52C3-48DF-B386-ECBE3A14C2C5}"/>
              </a:ext>
            </a:extLst>
          </p:cNvPr>
          <p:cNvSpPr txBox="1"/>
          <p:nvPr/>
        </p:nvSpPr>
        <p:spPr>
          <a:xfrm>
            <a:off x="3081529" y="1604146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概念發想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EB43A7-F142-41D4-8FBD-91B7AE0D2252}"/>
              </a:ext>
            </a:extLst>
          </p:cNvPr>
          <p:cNvSpPr txBox="1"/>
          <p:nvPr/>
        </p:nvSpPr>
        <p:spPr>
          <a:xfrm>
            <a:off x="4986529" y="2431074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網頁架構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249775-C8C0-4788-85DD-A91EF4DBDD38}"/>
              </a:ext>
            </a:extLst>
          </p:cNvPr>
          <p:cNvSpPr txBox="1"/>
          <p:nvPr/>
        </p:nvSpPr>
        <p:spPr>
          <a:xfrm>
            <a:off x="6891529" y="3258002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版面編排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A530A8-1252-4AEC-834E-799642535C15}"/>
              </a:ext>
            </a:extLst>
          </p:cNvPr>
          <p:cNvSpPr txBox="1"/>
          <p:nvPr/>
        </p:nvSpPr>
        <p:spPr>
          <a:xfrm>
            <a:off x="5939029" y="4911860"/>
            <a:ext cx="2898647" cy="75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7EA7FE-3018-4EAB-9F93-837633DAFA68}"/>
              </a:ext>
            </a:extLst>
          </p:cNvPr>
          <p:cNvSpPr txBox="1"/>
          <p:nvPr/>
        </p:nvSpPr>
        <p:spPr>
          <a:xfrm>
            <a:off x="4034029" y="4084930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設計規範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958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2FD042-63CB-479D-BD6E-9B769D87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>
          <a:xfrm>
            <a:off x="756274" y="2003425"/>
            <a:ext cx="7748254" cy="4351336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07AF46-5169-4827-832A-549B8E1D007A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B8ED7BDB-4CBF-48D9-90D6-05BE42E5B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0871" y="1849605"/>
            <a:ext cx="2447625" cy="4351335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B39EE7C-C25D-4E68-B5CF-C19802D3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4593" y="1849605"/>
            <a:ext cx="2447626" cy="4351335"/>
          </a:xfr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CFFE81E7-B3DB-44BE-B86C-8F139ADD9887}"/>
              </a:ext>
            </a:extLst>
          </p:cNvPr>
          <p:cNvGrpSpPr/>
          <p:nvPr/>
        </p:nvGrpSpPr>
        <p:grpSpPr>
          <a:xfrm>
            <a:off x="1877629" y="1162359"/>
            <a:ext cx="934720" cy="490943"/>
            <a:chOff x="5840830" y="5533937"/>
            <a:chExt cx="934720" cy="4909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E5E1824-6B2E-4744-9E21-08603785914B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86702BC-A4DA-48F8-8263-FF3D41E2A193}"/>
                </a:ext>
              </a:extLst>
            </p:cNvPr>
            <p:cNvSpPr txBox="1"/>
            <p:nvPr/>
          </p:nvSpPr>
          <p:spPr>
            <a:xfrm>
              <a:off x="5985025" y="55339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設定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CA8E53A-C8D5-4B8F-9E28-1D7464DF349A}"/>
              </a:ext>
            </a:extLst>
          </p:cNvPr>
          <p:cNvGrpSpPr/>
          <p:nvPr/>
        </p:nvGrpSpPr>
        <p:grpSpPr>
          <a:xfrm>
            <a:off x="4970653" y="1162359"/>
            <a:ext cx="1252191" cy="490943"/>
            <a:chOff x="5840830" y="5533937"/>
            <a:chExt cx="1252191" cy="49094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A38687-35D7-4B9B-B514-277D5B72DD86}"/>
                </a:ext>
              </a:extLst>
            </p:cNvPr>
            <p:cNvSpPr/>
            <p:nvPr/>
          </p:nvSpPr>
          <p:spPr>
            <a:xfrm>
              <a:off x="5840830" y="5730240"/>
              <a:ext cx="934720" cy="294640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E716AAA-4440-471F-8167-5364C0553C38}"/>
                </a:ext>
              </a:extLst>
            </p:cNvPr>
            <p:cNvSpPr txBox="1"/>
            <p:nvPr/>
          </p:nvSpPr>
          <p:spPr>
            <a:xfrm>
              <a:off x="5985025" y="55339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主題導覽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264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024063B-F07E-42BD-B435-657B13A4710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1026ABDB-69F8-4138-A2C1-D6B01F79A183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分享形式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34FC768F-35A7-41C1-BC40-4E9030C0A136}"/>
              </a:ext>
            </a:extLst>
          </p:cNvPr>
          <p:cNvSpPr/>
          <p:nvPr/>
        </p:nvSpPr>
        <p:spPr>
          <a:xfrm>
            <a:off x="844446" y="1392717"/>
            <a:ext cx="4692769" cy="2371555"/>
          </a:xfrm>
          <a:custGeom>
            <a:avLst/>
            <a:gdLst>
              <a:gd name="connsiteX0" fmla="*/ 0 w 4692737"/>
              <a:gd name="connsiteY0" fmla="*/ 349633 h 2097759"/>
              <a:gd name="connsiteX1" fmla="*/ 349633 w 4692737"/>
              <a:gd name="connsiteY1" fmla="*/ 0 h 2097759"/>
              <a:gd name="connsiteX2" fmla="*/ 782123 w 4692737"/>
              <a:gd name="connsiteY2" fmla="*/ 0 h 2097759"/>
              <a:gd name="connsiteX3" fmla="*/ 782123 w 4692737"/>
              <a:gd name="connsiteY3" fmla="*/ 0 h 2097759"/>
              <a:gd name="connsiteX4" fmla="*/ 1955307 w 4692737"/>
              <a:gd name="connsiteY4" fmla="*/ 0 h 2097759"/>
              <a:gd name="connsiteX5" fmla="*/ 4343104 w 4692737"/>
              <a:gd name="connsiteY5" fmla="*/ 0 h 2097759"/>
              <a:gd name="connsiteX6" fmla="*/ 4692737 w 4692737"/>
              <a:gd name="connsiteY6" fmla="*/ 349633 h 2097759"/>
              <a:gd name="connsiteX7" fmla="*/ 4692737 w 4692737"/>
              <a:gd name="connsiteY7" fmla="*/ 1223693 h 2097759"/>
              <a:gd name="connsiteX8" fmla="*/ 4692737 w 4692737"/>
              <a:gd name="connsiteY8" fmla="*/ 1223693 h 2097759"/>
              <a:gd name="connsiteX9" fmla="*/ 4692737 w 4692737"/>
              <a:gd name="connsiteY9" fmla="*/ 1748133 h 2097759"/>
              <a:gd name="connsiteX10" fmla="*/ 4692737 w 4692737"/>
              <a:gd name="connsiteY10" fmla="*/ 1748126 h 2097759"/>
              <a:gd name="connsiteX11" fmla="*/ 4343104 w 4692737"/>
              <a:gd name="connsiteY11" fmla="*/ 2097759 h 2097759"/>
              <a:gd name="connsiteX12" fmla="*/ 1955307 w 4692737"/>
              <a:gd name="connsiteY12" fmla="*/ 2097759 h 2097759"/>
              <a:gd name="connsiteX13" fmla="*/ 697388 w 4692737"/>
              <a:gd name="connsiteY13" fmla="*/ 2313681 h 2097759"/>
              <a:gd name="connsiteX14" fmla="*/ 782123 w 4692737"/>
              <a:gd name="connsiteY14" fmla="*/ 2097759 h 2097759"/>
              <a:gd name="connsiteX15" fmla="*/ 349633 w 4692737"/>
              <a:gd name="connsiteY15" fmla="*/ 2097759 h 2097759"/>
              <a:gd name="connsiteX16" fmla="*/ 0 w 4692737"/>
              <a:gd name="connsiteY16" fmla="*/ 1748126 h 2097759"/>
              <a:gd name="connsiteX17" fmla="*/ 0 w 4692737"/>
              <a:gd name="connsiteY17" fmla="*/ 1748133 h 2097759"/>
              <a:gd name="connsiteX18" fmla="*/ 0 w 4692737"/>
              <a:gd name="connsiteY18" fmla="*/ 1223693 h 2097759"/>
              <a:gd name="connsiteX19" fmla="*/ 0 w 4692737"/>
              <a:gd name="connsiteY19" fmla="*/ 1223693 h 2097759"/>
              <a:gd name="connsiteX20" fmla="*/ 0 w 4692737"/>
              <a:gd name="connsiteY20" fmla="*/ 349633 h 2097759"/>
              <a:gd name="connsiteX0" fmla="*/ 0 w 4692737"/>
              <a:gd name="connsiteY0" fmla="*/ 349633 h 2313681"/>
              <a:gd name="connsiteX1" fmla="*/ 210737 w 4692737"/>
              <a:gd name="connsiteY1" fmla="*/ 0 h 2313681"/>
              <a:gd name="connsiteX2" fmla="*/ 782123 w 4692737"/>
              <a:gd name="connsiteY2" fmla="*/ 0 h 2313681"/>
              <a:gd name="connsiteX3" fmla="*/ 782123 w 4692737"/>
              <a:gd name="connsiteY3" fmla="*/ 0 h 2313681"/>
              <a:gd name="connsiteX4" fmla="*/ 1955307 w 4692737"/>
              <a:gd name="connsiteY4" fmla="*/ 0 h 2313681"/>
              <a:gd name="connsiteX5" fmla="*/ 4343104 w 4692737"/>
              <a:gd name="connsiteY5" fmla="*/ 0 h 2313681"/>
              <a:gd name="connsiteX6" fmla="*/ 4692737 w 4692737"/>
              <a:gd name="connsiteY6" fmla="*/ 349633 h 2313681"/>
              <a:gd name="connsiteX7" fmla="*/ 4692737 w 4692737"/>
              <a:gd name="connsiteY7" fmla="*/ 1223693 h 2313681"/>
              <a:gd name="connsiteX8" fmla="*/ 4692737 w 4692737"/>
              <a:gd name="connsiteY8" fmla="*/ 1223693 h 2313681"/>
              <a:gd name="connsiteX9" fmla="*/ 4692737 w 4692737"/>
              <a:gd name="connsiteY9" fmla="*/ 1748133 h 2313681"/>
              <a:gd name="connsiteX10" fmla="*/ 4692737 w 4692737"/>
              <a:gd name="connsiteY10" fmla="*/ 1748126 h 2313681"/>
              <a:gd name="connsiteX11" fmla="*/ 4343104 w 4692737"/>
              <a:gd name="connsiteY11" fmla="*/ 2097759 h 2313681"/>
              <a:gd name="connsiteX12" fmla="*/ 1955307 w 4692737"/>
              <a:gd name="connsiteY12" fmla="*/ 2097759 h 2313681"/>
              <a:gd name="connsiteX13" fmla="*/ 697388 w 4692737"/>
              <a:gd name="connsiteY13" fmla="*/ 2313681 h 2313681"/>
              <a:gd name="connsiteX14" fmla="*/ 782123 w 4692737"/>
              <a:gd name="connsiteY14" fmla="*/ 2097759 h 2313681"/>
              <a:gd name="connsiteX15" fmla="*/ 349633 w 4692737"/>
              <a:gd name="connsiteY15" fmla="*/ 2097759 h 2313681"/>
              <a:gd name="connsiteX16" fmla="*/ 0 w 4692737"/>
              <a:gd name="connsiteY16" fmla="*/ 1748126 h 2313681"/>
              <a:gd name="connsiteX17" fmla="*/ 0 w 4692737"/>
              <a:gd name="connsiteY17" fmla="*/ 1748133 h 2313681"/>
              <a:gd name="connsiteX18" fmla="*/ 0 w 4692737"/>
              <a:gd name="connsiteY18" fmla="*/ 1223693 h 2313681"/>
              <a:gd name="connsiteX19" fmla="*/ 0 w 4692737"/>
              <a:gd name="connsiteY19" fmla="*/ 1223693 h 2313681"/>
              <a:gd name="connsiteX20" fmla="*/ 0 w 4692737"/>
              <a:gd name="connsiteY20" fmla="*/ 349633 h 2313681"/>
              <a:gd name="connsiteX0" fmla="*/ 0 w 4692753"/>
              <a:gd name="connsiteY0" fmla="*/ 349633 h 2313681"/>
              <a:gd name="connsiteX1" fmla="*/ 210737 w 4692753"/>
              <a:gd name="connsiteY1" fmla="*/ 0 h 2313681"/>
              <a:gd name="connsiteX2" fmla="*/ 782123 w 4692753"/>
              <a:gd name="connsiteY2" fmla="*/ 0 h 2313681"/>
              <a:gd name="connsiteX3" fmla="*/ 782123 w 4692753"/>
              <a:gd name="connsiteY3" fmla="*/ 0 h 2313681"/>
              <a:gd name="connsiteX4" fmla="*/ 1955307 w 4692753"/>
              <a:gd name="connsiteY4" fmla="*/ 0 h 2313681"/>
              <a:gd name="connsiteX5" fmla="*/ 4505149 w 4692753"/>
              <a:gd name="connsiteY5" fmla="*/ 11574 h 2313681"/>
              <a:gd name="connsiteX6" fmla="*/ 4692737 w 4692753"/>
              <a:gd name="connsiteY6" fmla="*/ 349633 h 2313681"/>
              <a:gd name="connsiteX7" fmla="*/ 4692737 w 4692753"/>
              <a:gd name="connsiteY7" fmla="*/ 1223693 h 2313681"/>
              <a:gd name="connsiteX8" fmla="*/ 4692737 w 4692753"/>
              <a:gd name="connsiteY8" fmla="*/ 1223693 h 2313681"/>
              <a:gd name="connsiteX9" fmla="*/ 4692737 w 4692753"/>
              <a:gd name="connsiteY9" fmla="*/ 1748133 h 2313681"/>
              <a:gd name="connsiteX10" fmla="*/ 4692737 w 4692753"/>
              <a:gd name="connsiteY10" fmla="*/ 1748126 h 2313681"/>
              <a:gd name="connsiteX11" fmla="*/ 4343104 w 4692753"/>
              <a:gd name="connsiteY11" fmla="*/ 2097759 h 2313681"/>
              <a:gd name="connsiteX12" fmla="*/ 1955307 w 4692753"/>
              <a:gd name="connsiteY12" fmla="*/ 2097759 h 2313681"/>
              <a:gd name="connsiteX13" fmla="*/ 697388 w 4692753"/>
              <a:gd name="connsiteY13" fmla="*/ 2313681 h 2313681"/>
              <a:gd name="connsiteX14" fmla="*/ 782123 w 4692753"/>
              <a:gd name="connsiteY14" fmla="*/ 2097759 h 2313681"/>
              <a:gd name="connsiteX15" fmla="*/ 349633 w 4692753"/>
              <a:gd name="connsiteY15" fmla="*/ 2097759 h 2313681"/>
              <a:gd name="connsiteX16" fmla="*/ 0 w 4692753"/>
              <a:gd name="connsiteY16" fmla="*/ 1748126 h 2313681"/>
              <a:gd name="connsiteX17" fmla="*/ 0 w 4692753"/>
              <a:gd name="connsiteY17" fmla="*/ 1748133 h 2313681"/>
              <a:gd name="connsiteX18" fmla="*/ 0 w 4692753"/>
              <a:gd name="connsiteY18" fmla="*/ 1223693 h 2313681"/>
              <a:gd name="connsiteX19" fmla="*/ 0 w 4692753"/>
              <a:gd name="connsiteY19" fmla="*/ 1223693 h 2313681"/>
              <a:gd name="connsiteX20" fmla="*/ 0 w 4692753"/>
              <a:gd name="connsiteY20" fmla="*/ 349633 h 2313681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92737 w 4692753"/>
              <a:gd name="connsiteY10" fmla="*/ 174812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782123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92737 w 4692753"/>
              <a:gd name="connsiteY10" fmla="*/ 174812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469606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0 w 4692753"/>
              <a:gd name="connsiteY0" fmla="*/ 349633 h 2371555"/>
              <a:gd name="connsiteX1" fmla="*/ 210737 w 4692753"/>
              <a:gd name="connsiteY1" fmla="*/ 0 h 2371555"/>
              <a:gd name="connsiteX2" fmla="*/ 782123 w 4692753"/>
              <a:gd name="connsiteY2" fmla="*/ 0 h 2371555"/>
              <a:gd name="connsiteX3" fmla="*/ 782123 w 4692753"/>
              <a:gd name="connsiteY3" fmla="*/ 0 h 2371555"/>
              <a:gd name="connsiteX4" fmla="*/ 1955307 w 4692753"/>
              <a:gd name="connsiteY4" fmla="*/ 0 h 2371555"/>
              <a:gd name="connsiteX5" fmla="*/ 4505149 w 4692753"/>
              <a:gd name="connsiteY5" fmla="*/ 11574 h 2371555"/>
              <a:gd name="connsiteX6" fmla="*/ 4692737 w 4692753"/>
              <a:gd name="connsiteY6" fmla="*/ 349633 h 2371555"/>
              <a:gd name="connsiteX7" fmla="*/ 4692737 w 4692753"/>
              <a:gd name="connsiteY7" fmla="*/ 1223693 h 2371555"/>
              <a:gd name="connsiteX8" fmla="*/ 4692737 w 4692753"/>
              <a:gd name="connsiteY8" fmla="*/ 1223693 h 2371555"/>
              <a:gd name="connsiteX9" fmla="*/ 4692737 w 4692753"/>
              <a:gd name="connsiteY9" fmla="*/ 1748133 h 2371555"/>
              <a:gd name="connsiteX10" fmla="*/ 4681162 w 4692753"/>
              <a:gd name="connsiteY10" fmla="*/ 1944896 h 2371555"/>
              <a:gd name="connsiteX11" fmla="*/ 4343104 w 4692753"/>
              <a:gd name="connsiteY11" fmla="*/ 2097759 h 2371555"/>
              <a:gd name="connsiteX12" fmla="*/ 1955307 w 4692753"/>
              <a:gd name="connsiteY12" fmla="*/ 2097759 h 2371555"/>
              <a:gd name="connsiteX13" fmla="*/ 419595 w 4692753"/>
              <a:gd name="connsiteY13" fmla="*/ 2371555 h 2371555"/>
              <a:gd name="connsiteX14" fmla="*/ 469606 w 4692753"/>
              <a:gd name="connsiteY14" fmla="*/ 2097759 h 2371555"/>
              <a:gd name="connsiteX15" fmla="*/ 349633 w 4692753"/>
              <a:gd name="connsiteY15" fmla="*/ 2097759 h 2371555"/>
              <a:gd name="connsiteX16" fmla="*/ 0 w 4692753"/>
              <a:gd name="connsiteY16" fmla="*/ 1748126 h 2371555"/>
              <a:gd name="connsiteX17" fmla="*/ 0 w 4692753"/>
              <a:gd name="connsiteY17" fmla="*/ 1748133 h 2371555"/>
              <a:gd name="connsiteX18" fmla="*/ 0 w 4692753"/>
              <a:gd name="connsiteY18" fmla="*/ 1223693 h 2371555"/>
              <a:gd name="connsiteX19" fmla="*/ 0 w 4692753"/>
              <a:gd name="connsiteY19" fmla="*/ 1223693 h 2371555"/>
              <a:gd name="connsiteX20" fmla="*/ 0 w 4692753"/>
              <a:gd name="connsiteY20" fmla="*/ 349633 h 2371555"/>
              <a:gd name="connsiteX0" fmla="*/ 16 w 4692769"/>
              <a:gd name="connsiteY0" fmla="*/ 349633 h 2371555"/>
              <a:gd name="connsiteX1" fmla="*/ 210753 w 4692769"/>
              <a:gd name="connsiteY1" fmla="*/ 0 h 2371555"/>
              <a:gd name="connsiteX2" fmla="*/ 782139 w 4692769"/>
              <a:gd name="connsiteY2" fmla="*/ 0 h 2371555"/>
              <a:gd name="connsiteX3" fmla="*/ 782139 w 4692769"/>
              <a:gd name="connsiteY3" fmla="*/ 0 h 2371555"/>
              <a:gd name="connsiteX4" fmla="*/ 1955323 w 4692769"/>
              <a:gd name="connsiteY4" fmla="*/ 0 h 2371555"/>
              <a:gd name="connsiteX5" fmla="*/ 4505165 w 4692769"/>
              <a:gd name="connsiteY5" fmla="*/ 11574 h 2371555"/>
              <a:gd name="connsiteX6" fmla="*/ 4692753 w 4692769"/>
              <a:gd name="connsiteY6" fmla="*/ 349633 h 2371555"/>
              <a:gd name="connsiteX7" fmla="*/ 4692753 w 4692769"/>
              <a:gd name="connsiteY7" fmla="*/ 1223693 h 2371555"/>
              <a:gd name="connsiteX8" fmla="*/ 4692753 w 4692769"/>
              <a:gd name="connsiteY8" fmla="*/ 1223693 h 2371555"/>
              <a:gd name="connsiteX9" fmla="*/ 4692753 w 4692769"/>
              <a:gd name="connsiteY9" fmla="*/ 1748133 h 2371555"/>
              <a:gd name="connsiteX10" fmla="*/ 4681178 w 4692769"/>
              <a:gd name="connsiteY10" fmla="*/ 1944896 h 2371555"/>
              <a:gd name="connsiteX11" fmla="*/ 4343120 w 4692769"/>
              <a:gd name="connsiteY11" fmla="*/ 2097759 h 2371555"/>
              <a:gd name="connsiteX12" fmla="*/ 1955323 w 4692769"/>
              <a:gd name="connsiteY12" fmla="*/ 2097759 h 2371555"/>
              <a:gd name="connsiteX13" fmla="*/ 419611 w 4692769"/>
              <a:gd name="connsiteY13" fmla="*/ 2371555 h 2371555"/>
              <a:gd name="connsiteX14" fmla="*/ 469622 w 4692769"/>
              <a:gd name="connsiteY14" fmla="*/ 2097759 h 2371555"/>
              <a:gd name="connsiteX15" fmla="*/ 187603 w 4692769"/>
              <a:gd name="connsiteY15" fmla="*/ 2074610 h 2371555"/>
              <a:gd name="connsiteX16" fmla="*/ 16 w 4692769"/>
              <a:gd name="connsiteY16" fmla="*/ 1748126 h 2371555"/>
              <a:gd name="connsiteX17" fmla="*/ 16 w 4692769"/>
              <a:gd name="connsiteY17" fmla="*/ 1748133 h 2371555"/>
              <a:gd name="connsiteX18" fmla="*/ 16 w 4692769"/>
              <a:gd name="connsiteY18" fmla="*/ 1223693 h 2371555"/>
              <a:gd name="connsiteX19" fmla="*/ 16 w 4692769"/>
              <a:gd name="connsiteY19" fmla="*/ 1223693 h 2371555"/>
              <a:gd name="connsiteX20" fmla="*/ 16 w 4692769"/>
              <a:gd name="connsiteY20" fmla="*/ 349633 h 237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2769" h="2371555">
                <a:moveTo>
                  <a:pt x="16" y="349633"/>
                </a:moveTo>
                <a:cubicBezTo>
                  <a:pt x="16" y="156536"/>
                  <a:pt x="17656" y="0"/>
                  <a:pt x="210753" y="0"/>
                </a:cubicBezTo>
                <a:lnTo>
                  <a:pt x="782139" y="0"/>
                </a:lnTo>
                <a:lnTo>
                  <a:pt x="782139" y="0"/>
                </a:lnTo>
                <a:lnTo>
                  <a:pt x="1955323" y="0"/>
                </a:lnTo>
                <a:lnTo>
                  <a:pt x="4505165" y="11574"/>
                </a:lnTo>
                <a:cubicBezTo>
                  <a:pt x="4698262" y="11574"/>
                  <a:pt x="4692753" y="156536"/>
                  <a:pt x="4692753" y="349633"/>
                </a:cubicBezTo>
                <a:lnTo>
                  <a:pt x="4692753" y="1223693"/>
                </a:lnTo>
                <a:lnTo>
                  <a:pt x="4692753" y="1223693"/>
                </a:lnTo>
                <a:lnTo>
                  <a:pt x="4692753" y="1748133"/>
                </a:lnTo>
                <a:lnTo>
                  <a:pt x="4681178" y="1944896"/>
                </a:lnTo>
                <a:cubicBezTo>
                  <a:pt x="4681178" y="2137993"/>
                  <a:pt x="4536217" y="2097759"/>
                  <a:pt x="4343120" y="2097759"/>
                </a:cubicBezTo>
                <a:lnTo>
                  <a:pt x="1955323" y="2097759"/>
                </a:lnTo>
                <a:lnTo>
                  <a:pt x="419611" y="2371555"/>
                </a:lnTo>
                <a:lnTo>
                  <a:pt x="469622" y="2097759"/>
                </a:lnTo>
                <a:lnTo>
                  <a:pt x="187603" y="2074610"/>
                </a:lnTo>
                <a:cubicBezTo>
                  <a:pt x="-5494" y="2074610"/>
                  <a:pt x="16" y="1941223"/>
                  <a:pt x="16" y="1748126"/>
                </a:cubicBezTo>
                <a:lnTo>
                  <a:pt x="16" y="1748133"/>
                </a:lnTo>
                <a:lnTo>
                  <a:pt x="16" y="1223693"/>
                </a:lnTo>
                <a:lnTo>
                  <a:pt x="16" y="1223693"/>
                </a:lnTo>
                <a:lnTo>
                  <a:pt x="16" y="349633"/>
                </a:lnTo>
                <a:close/>
              </a:path>
            </a:pathLst>
          </a:custGeom>
          <a:solidFill>
            <a:srgbClr val="F0DBA7"/>
          </a:solidFill>
          <a:ln w="38100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E50A06-2BA3-49D2-8D16-11DADDFC12E1}"/>
              </a:ext>
            </a:extLst>
          </p:cNvPr>
          <p:cNvSpPr txBox="1"/>
          <p:nvPr/>
        </p:nvSpPr>
        <p:spPr>
          <a:xfrm>
            <a:off x="1077111" y="1584406"/>
            <a:ext cx="397737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0" i="0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我 一 直 都 在 你 身 後</a:t>
            </a:r>
            <a:endParaRPr lang="en-US" altLang="zh-TW" b="0" i="0" strike="noStrike" dirty="0">
              <a:solidFill>
                <a:srgbClr val="6B6BD6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0" i="0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就 差，你 一 個 回 頭</a:t>
            </a:r>
            <a:endParaRPr lang="en-US" altLang="zh-TW" b="0" i="0" strike="noStrike" dirty="0">
              <a:solidFill>
                <a:srgbClr val="6B6BD6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u="none" strike="noStrike" dirty="0">
                <a:solidFill>
                  <a:srgbClr val="6B6BD6"/>
                </a:solidFill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</a:rPr>
              <a:t>《Unbearable Lightness of Being》</a:t>
            </a:r>
            <a:endParaRPr lang="en-US" altLang="zh-TW" b="0" i="0" dirty="0">
              <a:solidFill>
                <a:srgbClr val="222222"/>
              </a:solidFill>
              <a:effectLst/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6B6B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--</a:t>
            </a:r>
            <a:r>
              <a:rPr lang="zh-TW" altLang="en-US" dirty="0">
                <a:solidFill>
                  <a:srgbClr val="6B6B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https://DTNS.com/11686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2050" name="Picture 2" descr="圖片說明">
            <a:extLst>
              <a:ext uri="{FF2B5EF4-FFF2-40B4-BE49-F238E27FC236}">
                <a16:creationId xmlns:a16="http://schemas.microsoft.com/office/drawing/2014/main" id="{CA9DA792-B19C-43F7-A14D-7FECE4079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8" y="2936798"/>
            <a:ext cx="6505704" cy="340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892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C623F-6B38-49B0-964F-195ECAE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endParaRPr lang="zh-TW" altLang="en-US" sz="2000"/>
          </a:p>
        </p:txBody>
      </p:sp>
      <p:pic>
        <p:nvPicPr>
          <p:cNvPr id="1028" name="Picture 4" descr="未提供相片說明。">
            <a:extLst>
              <a:ext uri="{FF2B5EF4-FFF2-40B4-BE49-F238E27FC236}">
                <a16:creationId xmlns:a16="http://schemas.microsoft.com/office/drawing/2014/main" id="{5D04548E-A671-4B2B-8CFA-BD39619E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2211474"/>
            <a:ext cx="4227427" cy="42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未提供相片說明。">
            <a:extLst>
              <a:ext uri="{FF2B5EF4-FFF2-40B4-BE49-F238E27FC236}">
                <a16:creationId xmlns:a16="http://schemas.microsoft.com/office/drawing/2014/main" id="{E4B91E91-5849-452F-B706-09616A963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5059" y="8270061"/>
            <a:ext cx="3450056" cy="25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可能是文字的圖像">
            <a:extLst>
              <a:ext uri="{FF2B5EF4-FFF2-40B4-BE49-F238E27FC236}">
                <a16:creationId xmlns:a16="http://schemas.microsoft.com/office/drawing/2014/main" id="{FE73E960-12D6-48E4-98E7-04E104EC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7" y="7037388"/>
            <a:ext cx="5161550" cy="38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25C0AA-D7B0-4182-8901-7B6D6305A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720" y="419099"/>
            <a:ext cx="4267200" cy="6019802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1B4E91B-FC0F-41FE-BCD2-8B1822F3C6F7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標題 1">
            <a:extLst>
              <a:ext uri="{FF2B5EF4-FFF2-40B4-BE49-F238E27FC236}">
                <a16:creationId xmlns:a16="http://schemas.microsoft.com/office/drawing/2014/main" id="{D6557B2F-1448-437A-8C58-7CD87138C3D1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分享圖片</a:t>
            </a:r>
          </a:p>
        </p:txBody>
      </p:sp>
    </p:spTree>
    <p:extLst>
      <p:ext uri="{BB962C8B-B14F-4D97-AF65-F5344CB8AC3E}">
        <p14:creationId xmlns:p14="http://schemas.microsoft.com/office/powerpoint/2010/main" val="3197135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</p:spTree>
    <p:extLst>
      <p:ext uri="{BB962C8B-B14F-4D97-AF65-F5344CB8AC3E}">
        <p14:creationId xmlns:p14="http://schemas.microsoft.com/office/powerpoint/2010/main" val="2932076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DC0511B-FE5E-4188-A68A-2F7FEAA061F1}"/>
              </a:ext>
            </a:extLst>
          </p:cNvPr>
          <p:cNvSpPr/>
          <p:nvPr/>
        </p:nvSpPr>
        <p:spPr>
          <a:xfrm>
            <a:off x="-341949" y="306434"/>
            <a:ext cx="2982621" cy="940174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9B3471-5A63-4C6F-9D69-E65811CD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894" y="1321665"/>
            <a:ext cx="1896430" cy="4993188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#B3AB88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#FFFDF5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#FFF9DB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#7876B3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sz="2000" dirty="0"/>
              <a:t>#DDDBFF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流程圖: 準備作業 4">
            <a:extLst>
              <a:ext uri="{FF2B5EF4-FFF2-40B4-BE49-F238E27FC236}">
                <a16:creationId xmlns:a16="http://schemas.microsoft.com/office/drawing/2014/main" id="{F41FC939-6972-48F0-B726-65A34AD23956}"/>
              </a:ext>
            </a:extLst>
          </p:cNvPr>
          <p:cNvSpPr/>
          <p:nvPr/>
        </p:nvSpPr>
        <p:spPr>
          <a:xfrm>
            <a:off x="3848514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準備作業 33">
            <a:extLst>
              <a:ext uri="{FF2B5EF4-FFF2-40B4-BE49-F238E27FC236}">
                <a16:creationId xmlns:a16="http://schemas.microsoft.com/office/drawing/2014/main" id="{DE684403-7714-4325-B49C-2A0A5D19067F}"/>
              </a:ext>
            </a:extLst>
          </p:cNvPr>
          <p:cNvSpPr/>
          <p:nvPr/>
        </p:nvSpPr>
        <p:spPr>
          <a:xfrm>
            <a:off x="3848514" y="2574993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3848514" y="344187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準備作業 38">
            <a:extLst>
              <a:ext uri="{FF2B5EF4-FFF2-40B4-BE49-F238E27FC236}">
                <a16:creationId xmlns:a16="http://schemas.microsoft.com/office/drawing/2014/main" id="{7B8E5A49-8997-4472-AF82-3706DD6618CE}"/>
              </a:ext>
            </a:extLst>
          </p:cNvPr>
          <p:cNvSpPr/>
          <p:nvPr/>
        </p:nvSpPr>
        <p:spPr>
          <a:xfrm>
            <a:off x="3848514" y="4308753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3848514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準備作業 44">
            <a:extLst>
              <a:ext uri="{FF2B5EF4-FFF2-40B4-BE49-F238E27FC236}">
                <a16:creationId xmlns:a16="http://schemas.microsoft.com/office/drawing/2014/main" id="{E2E3FC8E-47FD-4FD8-8AD7-C778EE18C189}"/>
              </a:ext>
            </a:extLst>
          </p:cNvPr>
          <p:cNvSpPr/>
          <p:nvPr/>
        </p:nvSpPr>
        <p:spPr>
          <a:xfrm>
            <a:off x="6048191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準備作業 46">
            <a:extLst>
              <a:ext uri="{FF2B5EF4-FFF2-40B4-BE49-F238E27FC236}">
                <a16:creationId xmlns:a16="http://schemas.microsoft.com/office/drawing/2014/main" id="{B00557B5-1B50-4759-BA3D-033AA0D4E812}"/>
              </a:ext>
            </a:extLst>
          </p:cNvPr>
          <p:cNvSpPr/>
          <p:nvPr/>
        </p:nvSpPr>
        <p:spPr>
          <a:xfrm>
            <a:off x="6048191" y="2572612"/>
            <a:ext cx="1398494" cy="565772"/>
          </a:xfrm>
          <a:prstGeom prst="flowChartPreparation">
            <a:avLst/>
          </a:prstGeom>
          <a:solidFill>
            <a:srgbClr val="FFFDF5"/>
          </a:solidFill>
          <a:ln w="3175">
            <a:solidFill>
              <a:srgbClr val="B3A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準備作業 47">
            <a:extLst>
              <a:ext uri="{FF2B5EF4-FFF2-40B4-BE49-F238E27FC236}">
                <a16:creationId xmlns:a16="http://schemas.microsoft.com/office/drawing/2014/main" id="{5C94BA40-7245-4738-95C6-4F1E292B38FB}"/>
              </a:ext>
            </a:extLst>
          </p:cNvPr>
          <p:cNvSpPr/>
          <p:nvPr/>
        </p:nvSpPr>
        <p:spPr>
          <a:xfrm>
            <a:off x="6048191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6048191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準備作業 49">
            <a:extLst>
              <a:ext uri="{FF2B5EF4-FFF2-40B4-BE49-F238E27FC236}">
                <a16:creationId xmlns:a16="http://schemas.microsoft.com/office/drawing/2014/main" id="{9ACC822F-1FB4-40E9-95ED-D9137C8207A8}"/>
              </a:ext>
            </a:extLst>
          </p:cNvPr>
          <p:cNvSpPr/>
          <p:nvPr/>
        </p:nvSpPr>
        <p:spPr>
          <a:xfrm>
            <a:off x="6048191" y="5175634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968427-3ACF-4BD6-9811-10AD5E6FF249}"/>
              </a:ext>
            </a:extLst>
          </p:cNvPr>
          <p:cNvSpPr txBox="1"/>
          <p:nvPr/>
        </p:nvSpPr>
        <p:spPr>
          <a:xfrm>
            <a:off x="6401830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F6BC0B2-09D9-472B-8B2E-1EC3B411B8E9}"/>
              </a:ext>
            </a:extLst>
          </p:cNvPr>
          <p:cNvSpPr txBox="1"/>
          <p:nvPr/>
        </p:nvSpPr>
        <p:spPr>
          <a:xfrm>
            <a:off x="6401829" y="26723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A0E4B88-FF85-490A-92E7-34D11F9DB685}"/>
              </a:ext>
            </a:extLst>
          </p:cNvPr>
          <p:cNvSpPr txBox="1"/>
          <p:nvPr/>
        </p:nvSpPr>
        <p:spPr>
          <a:xfrm>
            <a:off x="6401829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B3AB88"/>
                </a:solidFill>
              </a:rPr>
              <a:t>text</a:t>
            </a:r>
            <a:endParaRPr lang="zh-TW" altLang="en-US" dirty="0">
              <a:solidFill>
                <a:srgbClr val="B3AB88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29D7795-54FD-4260-8164-3EF82C1BF245}"/>
              </a:ext>
            </a:extLst>
          </p:cNvPr>
          <p:cNvSpPr txBox="1"/>
          <p:nvPr/>
        </p:nvSpPr>
        <p:spPr>
          <a:xfrm>
            <a:off x="6401829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9DB"/>
                </a:solidFill>
              </a:rPr>
              <a:t>text</a:t>
            </a:r>
            <a:endParaRPr lang="zh-TW" altLang="en-US" dirty="0">
              <a:solidFill>
                <a:srgbClr val="FFF9DB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6952930-7285-45E1-A01C-ADACF2BE9A68}"/>
              </a:ext>
            </a:extLst>
          </p:cNvPr>
          <p:cNvSpPr txBox="1"/>
          <p:nvPr/>
        </p:nvSpPr>
        <p:spPr>
          <a:xfrm>
            <a:off x="6401829" y="527385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3" name="流程圖: 準備作業 62">
            <a:extLst>
              <a:ext uri="{FF2B5EF4-FFF2-40B4-BE49-F238E27FC236}">
                <a16:creationId xmlns:a16="http://schemas.microsoft.com/office/drawing/2014/main" id="{3ABD6C10-B39B-4DCA-B8F7-0E7D84EF080A}"/>
              </a:ext>
            </a:extLst>
          </p:cNvPr>
          <p:cNvSpPr/>
          <p:nvPr/>
        </p:nvSpPr>
        <p:spPr>
          <a:xfrm>
            <a:off x="12936586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準備作業 63">
            <a:extLst>
              <a:ext uri="{FF2B5EF4-FFF2-40B4-BE49-F238E27FC236}">
                <a16:creationId xmlns:a16="http://schemas.microsoft.com/office/drawing/2014/main" id="{D3EF4532-7913-4722-8F5A-3B4EE87C076A}"/>
              </a:ext>
            </a:extLst>
          </p:cNvPr>
          <p:cNvSpPr/>
          <p:nvPr/>
        </p:nvSpPr>
        <p:spPr>
          <a:xfrm>
            <a:off x="12936586" y="3446636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準備作業 64">
            <a:extLst>
              <a:ext uri="{FF2B5EF4-FFF2-40B4-BE49-F238E27FC236}">
                <a16:creationId xmlns:a16="http://schemas.microsoft.com/office/drawing/2014/main" id="{69C41832-01FC-4B04-8767-C77C8D1A198A}"/>
              </a:ext>
            </a:extLst>
          </p:cNvPr>
          <p:cNvSpPr/>
          <p:nvPr/>
        </p:nvSpPr>
        <p:spPr>
          <a:xfrm>
            <a:off x="12936586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ECD7D5F-9C61-4D61-B607-932529858FC4}"/>
              </a:ext>
            </a:extLst>
          </p:cNvPr>
          <p:cNvSpPr txBox="1"/>
          <p:nvPr/>
        </p:nvSpPr>
        <p:spPr>
          <a:xfrm>
            <a:off x="13290225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DEB25D8-1D50-468D-A3DB-A9012D00FE7B}"/>
              </a:ext>
            </a:extLst>
          </p:cNvPr>
          <p:cNvSpPr txBox="1"/>
          <p:nvPr/>
        </p:nvSpPr>
        <p:spPr>
          <a:xfrm>
            <a:off x="13290224" y="35458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876B3"/>
                </a:solidFill>
              </a:rPr>
              <a:t>text</a:t>
            </a:r>
            <a:endParaRPr lang="zh-TW" altLang="en-US" dirty="0">
              <a:solidFill>
                <a:srgbClr val="7876B3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21ACAB9-7F19-4D11-A9D7-C278922B5603}"/>
              </a:ext>
            </a:extLst>
          </p:cNvPr>
          <p:cNvSpPr txBox="1"/>
          <p:nvPr/>
        </p:nvSpPr>
        <p:spPr>
          <a:xfrm>
            <a:off x="13290224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DDDBFF"/>
                </a:solidFill>
              </a:rPr>
              <a:t>text</a:t>
            </a:r>
            <a:endParaRPr lang="zh-TW" altLang="en-US" dirty="0">
              <a:solidFill>
                <a:srgbClr val="DDDBFF"/>
              </a:solidFill>
            </a:endParaRPr>
          </a:p>
        </p:txBody>
      </p:sp>
      <p:sp>
        <p:nvSpPr>
          <p:cNvPr id="69" name="流程圖: 準備作業 68">
            <a:extLst>
              <a:ext uri="{FF2B5EF4-FFF2-40B4-BE49-F238E27FC236}">
                <a16:creationId xmlns:a16="http://schemas.microsoft.com/office/drawing/2014/main" id="{F1AD4448-AA4B-4C40-80C2-6AED852051DB}"/>
              </a:ext>
            </a:extLst>
          </p:cNvPr>
          <p:cNvSpPr/>
          <p:nvPr/>
        </p:nvSpPr>
        <p:spPr>
          <a:xfrm>
            <a:off x="14688718" y="1708113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準備作業 69">
            <a:extLst>
              <a:ext uri="{FF2B5EF4-FFF2-40B4-BE49-F238E27FC236}">
                <a16:creationId xmlns:a16="http://schemas.microsoft.com/office/drawing/2014/main" id="{33AEB348-709E-4169-9518-78E7A0A9894B}"/>
              </a:ext>
            </a:extLst>
          </p:cNvPr>
          <p:cNvSpPr/>
          <p:nvPr/>
        </p:nvSpPr>
        <p:spPr>
          <a:xfrm>
            <a:off x="14688718" y="4320660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87626E7-3F3A-41A9-8D74-065D7C22305F}"/>
              </a:ext>
            </a:extLst>
          </p:cNvPr>
          <p:cNvSpPr txBox="1"/>
          <p:nvPr/>
        </p:nvSpPr>
        <p:spPr>
          <a:xfrm>
            <a:off x="15042357" y="18063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0E94BA-89CB-426E-822A-4A35A7191F45}"/>
              </a:ext>
            </a:extLst>
          </p:cNvPr>
          <p:cNvSpPr txBox="1"/>
          <p:nvPr/>
        </p:nvSpPr>
        <p:spPr>
          <a:xfrm>
            <a:off x="15042356" y="44188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52" name="流程圖: 準備作業 51">
            <a:extLst>
              <a:ext uri="{FF2B5EF4-FFF2-40B4-BE49-F238E27FC236}">
                <a16:creationId xmlns:a16="http://schemas.microsoft.com/office/drawing/2014/main" id="{2B2FFA60-1C08-41FC-95E2-61CB58F3CF60}"/>
              </a:ext>
            </a:extLst>
          </p:cNvPr>
          <p:cNvSpPr/>
          <p:nvPr/>
        </p:nvSpPr>
        <p:spPr>
          <a:xfrm>
            <a:off x="8923455" y="4419492"/>
            <a:ext cx="1398494" cy="565772"/>
          </a:xfrm>
          <a:prstGeom prst="flowChartPreparation">
            <a:avLst/>
          </a:prstGeom>
          <a:solidFill>
            <a:srgbClr val="E6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準備作業 52">
            <a:extLst>
              <a:ext uri="{FF2B5EF4-FFF2-40B4-BE49-F238E27FC236}">
                <a16:creationId xmlns:a16="http://schemas.microsoft.com/office/drawing/2014/main" id="{047D0C64-2167-4658-8EB0-F2688720FD17}"/>
              </a:ext>
            </a:extLst>
          </p:cNvPr>
          <p:cNvSpPr/>
          <p:nvPr/>
        </p:nvSpPr>
        <p:spPr>
          <a:xfrm>
            <a:off x="8923455" y="3663352"/>
            <a:ext cx="1398494" cy="565772"/>
          </a:xfrm>
          <a:prstGeom prst="flowChartPreparation">
            <a:avLst/>
          </a:prstGeom>
          <a:solidFill>
            <a:srgbClr val="EAE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準備作業 53">
            <a:extLst>
              <a:ext uri="{FF2B5EF4-FFF2-40B4-BE49-F238E27FC236}">
                <a16:creationId xmlns:a16="http://schemas.microsoft.com/office/drawing/2014/main" id="{299DDF8F-D22A-4D8A-A234-C8F934F1FFCA}"/>
              </a:ext>
            </a:extLst>
          </p:cNvPr>
          <p:cNvSpPr/>
          <p:nvPr/>
        </p:nvSpPr>
        <p:spPr>
          <a:xfrm>
            <a:off x="8923455" y="5175634"/>
            <a:ext cx="1398494" cy="565772"/>
          </a:xfrm>
          <a:prstGeom prst="flowChartPreparation">
            <a:avLst/>
          </a:prstGeom>
          <a:solidFill>
            <a:srgbClr val="C4C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準備作業 54">
            <a:extLst>
              <a:ext uri="{FF2B5EF4-FFF2-40B4-BE49-F238E27FC236}">
                <a16:creationId xmlns:a16="http://schemas.microsoft.com/office/drawing/2014/main" id="{999F074A-029D-42BB-B255-747F5504786C}"/>
              </a:ext>
            </a:extLst>
          </p:cNvPr>
          <p:cNvSpPr/>
          <p:nvPr/>
        </p:nvSpPr>
        <p:spPr>
          <a:xfrm>
            <a:off x="8923455" y="2151072"/>
            <a:ext cx="1398494" cy="565772"/>
          </a:xfrm>
          <a:prstGeom prst="flowChartPreparation">
            <a:avLst/>
          </a:prstGeom>
          <a:solidFill>
            <a:srgbClr val="EFD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流程圖: 準備作業 55">
            <a:extLst>
              <a:ext uri="{FF2B5EF4-FFF2-40B4-BE49-F238E27FC236}">
                <a16:creationId xmlns:a16="http://schemas.microsoft.com/office/drawing/2014/main" id="{39E33785-C509-4137-B54A-AA8485423FF3}"/>
              </a:ext>
            </a:extLst>
          </p:cNvPr>
          <p:cNvSpPr/>
          <p:nvPr/>
        </p:nvSpPr>
        <p:spPr>
          <a:xfrm>
            <a:off x="8923455" y="2907212"/>
            <a:ext cx="1398494" cy="565772"/>
          </a:xfrm>
          <a:prstGeom prst="flowChartPreparation">
            <a:avLst/>
          </a:prstGeom>
          <a:solidFill>
            <a:srgbClr val="F8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E94E55-7696-4837-847E-3A21974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909" y="321734"/>
            <a:ext cx="2782639" cy="1135737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- </a:t>
            </a:r>
            <a:r>
              <a:rPr lang="zh-TW" altLang="en-US" sz="3600" dirty="0"/>
              <a:t>色彩計畫</a:t>
            </a:r>
          </a:p>
        </p:txBody>
      </p:sp>
      <p:sp>
        <p:nvSpPr>
          <p:cNvPr id="73" name="標題 1">
            <a:extLst>
              <a:ext uri="{FF2B5EF4-FFF2-40B4-BE49-F238E27FC236}">
                <a16:creationId xmlns:a16="http://schemas.microsoft.com/office/drawing/2014/main" id="{1443562F-9004-4227-9959-F48FD29582A4}"/>
              </a:ext>
            </a:extLst>
          </p:cNvPr>
          <p:cNvSpPr txBox="1">
            <a:spLocks/>
          </p:cNvSpPr>
          <p:nvPr/>
        </p:nvSpPr>
        <p:spPr>
          <a:xfrm>
            <a:off x="643468" y="321734"/>
            <a:ext cx="2107598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設計規範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71DE0CB-C375-4C1B-8F28-7CFD7CD0C26B}"/>
              </a:ext>
            </a:extLst>
          </p:cNvPr>
          <p:cNvSpPr/>
          <p:nvPr/>
        </p:nvSpPr>
        <p:spPr>
          <a:xfrm>
            <a:off x="1169534" y="1696014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D93F5B6-A5F7-43CE-BC8F-3B4EA3CB636B}"/>
              </a:ext>
            </a:extLst>
          </p:cNvPr>
          <p:cNvSpPr/>
          <p:nvPr/>
        </p:nvSpPr>
        <p:spPr>
          <a:xfrm>
            <a:off x="1169534" y="4227284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73D5914-1BA0-46B8-8AA4-50A016094180}"/>
              </a:ext>
            </a:extLst>
          </p:cNvPr>
          <p:cNvSpPr/>
          <p:nvPr/>
        </p:nvSpPr>
        <p:spPr>
          <a:xfrm>
            <a:off x="8390870" y="1708113"/>
            <a:ext cx="1398494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0FF4B9-10FD-4458-8AAB-A0B1552822FE}"/>
              </a:ext>
            </a:extLst>
          </p:cNvPr>
          <p:cNvSpPr txBox="1"/>
          <p:nvPr/>
        </p:nvSpPr>
        <p:spPr>
          <a:xfrm>
            <a:off x="957464" y="146743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主色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7B6509-2237-4FD7-848B-4BB95C8028D5}"/>
              </a:ext>
            </a:extLst>
          </p:cNvPr>
          <p:cNvSpPr txBox="1"/>
          <p:nvPr/>
        </p:nvSpPr>
        <p:spPr>
          <a:xfrm>
            <a:off x="957464" y="39987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輔色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52CED08-A544-462B-AFBD-6028D124BE0F}"/>
              </a:ext>
            </a:extLst>
          </p:cNvPr>
          <p:cNvSpPr txBox="1"/>
          <p:nvPr/>
        </p:nvSpPr>
        <p:spPr>
          <a:xfrm>
            <a:off x="8152250" y="1467434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其他色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012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3859D-F824-4E9B-ABAA-D05E488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294" y="1979484"/>
            <a:ext cx="2266014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b="0" i="0" dirty="0" err="1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jf</a:t>
            </a:r>
            <a:r>
              <a:rPr lang="en-US" altLang="zh-TW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 open </a:t>
            </a:r>
            <a:r>
              <a:rPr lang="zh-TW" altLang="en-US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粉圓</a:t>
            </a:r>
            <a:endParaRPr lang="zh-TW" altLang="en-US" sz="2500" dirty="0">
              <a:latin typeface="jf open 粉圓 1.1" panose="020F0500000000000000" pitchFamily="34" charset="-120"/>
              <a:ea typeface="jf open 粉圓 1.1" panose="020F0500000000000000" pitchFamily="34" charset="-120"/>
              <a:hlinkClick r:id="rId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EBB1D6-F9E1-4E80-9DAE-A9BE58F9CC6C}"/>
              </a:ext>
            </a:extLst>
          </p:cNvPr>
          <p:cNvSpPr txBox="1"/>
          <p:nvPr/>
        </p:nvSpPr>
        <p:spPr>
          <a:xfrm>
            <a:off x="1018868" y="286167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H1 36px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2DA32-584B-48E7-82DF-1BC3CE8B1799}"/>
              </a:ext>
            </a:extLst>
          </p:cNvPr>
          <p:cNvSpPr txBox="1"/>
          <p:nvPr/>
        </p:nvSpPr>
        <p:spPr>
          <a:xfrm>
            <a:off x="1027833" y="3526593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H2 32px</a:t>
            </a: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03DDF8-DA0E-4D60-AA9D-0E8660344958}"/>
              </a:ext>
            </a:extLst>
          </p:cNvPr>
          <p:cNvSpPr txBox="1"/>
          <p:nvPr/>
        </p:nvSpPr>
        <p:spPr>
          <a:xfrm>
            <a:off x="1045763" y="412995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H3 24px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0B6326-A38A-48FD-AAEA-2D69E9D331AA}"/>
              </a:ext>
            </a:extLst>
          </p:cNvPr>
          <p:cNvSpPr txBox="1"/>
          <p:nvPr/>
        </p:nvSpPr>
        <p:spPr>
          <a:xfrm>
            <a:off x="1054728" y="461021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H4 20px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18EC17-E462-4BE1-AF7F-34884D97C28C}"/>
              </a:ext>
            </a:extLst>
          </p:cNvPr>
          <p:cNvSpPr txBox="1"/>
          <p:nvPr/>
        </p:nvSpPr>
        <p:spPr>
          <a:xfrm>
            <a:off x="1054728" y="502891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H5 16px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C1CDC2-FD54-4407-9CE3-4797B59B660E}"/>
              </a:ext>
            </a:extLst>
          </p:cNvPr>
          <p:cNvSpPr txBox="1"/>
          <p:nvPr/>
        </p:nvSpPr>
        <p:spPr>
          <a:xfrm>
            <a:off x="1063693" y="5386055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H6 14px</a:t>
            </a:r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AA174FA-E930-49EC-A666-8417D7B8D1A5}"/>
              </a:ext>
            </a:extLst>
          </p:cNvPr>
          <p:cNvSpPr txBox="1"/>
          <p:nvPr/>
        </p:nvSpPr>
        <p:spPr>
          <a:xfrm>
            <a:off x="3669987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7BD0B48-D67F-4389-AE15-3CA5F875FEA3}"/>
              </a:ext>
            </a:extLst>
          </p:cNvPr>
          <p:cNvSpPr txBox="1"/>
          <p:nvPr/>
        </p:nvSpPr>
        <p:spPr>
          <a:xfrm>
            <a:off x="3678952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AE03588-66A6-4288-B549-CC2BEA5AEA02}"/>
              </a:ext>
            </a:extLst>
          </p:cNvPr>
          <p:cNvSpPr txBox="1"/>
          <p:nvPr/>
        </p:nvSpPr>
        <p:spPr>
          <a:xfrm>
            <a:off x="3696882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33EEA9-6C35-4CC0-A309-B7195F1D5E6F}"/>
              </a:ext>
            </a:extLst>
          </p:cNvPr>
          <p:cNvSpPr txBox="1"/>
          <p:nvPr/>
        </p:nvSpPr>
        <p:spPr>
          <a:xfrm>
            <a:off x="3705847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030B9BF-44C4-48E2-87C9-49993697C16D}"/>
              </a:ext>
            </a:extLst>
          </p:cNvPr>
          <p:cNvSpPr txBox="1"/>
          <p:nvPr/>
        </p:nvSpPr>
        <p:spPr>
          <a:xfrm>
            <a:off x="3705847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6C61880-F06B-41D3-A147-10F770B0D499}"/>
              </a:ext>
            </a:extLst>
          </p:cNvPr>
          <p:cNvSpPr txBox="1"/>
          <p:nvPr/>
        </p:nvSpPr>
        <p:spPr>
          <a:xfrm>
            <a:off x="3714812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文字分享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77A8CA-3470-44D1-9C9B-6CBFC25A2C80}"/>
              </a:ext>
            </a:extLst>
          </p:cNvPr>
          <p:cNvSpPr txBox="1"/>
          <p:nvPr/>
        </p:nvSpPr>
        <p:spPr>
          <a:xfrm>
            <a:off x="6334723" y="2861673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D1ABEE-E852-42E7-9CD0-629BD365C62A}"/>
              </a:ext>
            </a:extLst>
          </p:cNvPr>
          <p:cNvSpPr txBox="1"/>
          <p:nvPr/>
        </p:nvSpPr>
        <p:spPr>
          <a:xfrm>
            <a:off x="6343688" y="3526593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2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B1139C2-EA1F-404A-A301-6A8E2DB45A21}"/>
              </a:ext>
            </a:extLst>
          </p:cNvPr>
          <p:cNvSpPr txBox="1"/>
          <p:nvPr/>
        </p:nvSpPr>
        <p:spPr>
          <a:xfrm>
            <a:off x="6352653" y="4129957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A03F1BD-B8AE-4D32-8008-59FFC73472C7}"/>
              </a:ext>
            </a:extLst>
          </p:cNvPr>
          <p:cNvSpPr txBox="1"/>
          <p:nvPr/>
        </p:nvSpPr>
        <p:spPr>
          <a:xfrm>
            <a:off x="6361618" y="4610211"/>
            <a:ext cx="67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20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5919A92-C753-417D-BE8E-E81B6A98193D}"/>
              </a:ext>
            </a:extLst>
          </p:cNvPr>
          <p:cNvSpPr txBox="1"/>
          <p:nvPr/>
        </p:nvSpPr>
        <p:spPr>
          <a:xfrm>
            <a:off x="6361618" y="502891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980218E-814F-4756-B568-D42E1461B53E}"/>
              </a:ext>
            </a:extLst>
          </p:cNvPr>
          <p:cNvSpPr txBox="1"/>
          <p:nvPr/>
        </p:nvSpPr>
        <p:spPr>
          <a:xfrm>
            <a:off x="6370583" y="538605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14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1" name="內容版面配置區 2">
            <a:hlinkClick r:id="rId3"/>
            <a:extLst>
              <a:ext uri="{FF2B5EF4-FFF2-40B4-BE49-F238E27FC236}">
                <a16:creationId xmlns:a16="http://schemas.microsoft.com/office/drawing/2014/main" id="{163C35D1-B94E-4F78-A094-D7F4EAA0C530}"/>
              </a:ext>
            </a:extLst>
          </p:cNvPr>
          <p:cNvSpPr txBox="1">
            <a:spLocks/>
          </p:cNvSpPr>
          <p:nvPr/>
        </p:nvSpPr>
        <p:spPr>
          <a:xfrm>
            <a:off x="6320844" y="2024310"/>
            <a:ext cx="209814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altLang="zh-TW" sz="2500" dirty="0">
                <a:solidFill>
                  <a:srgbClr val="202124"/>
                </a:solidFill>
                <a:latin typeface="Google Sans"/>
                <a:hlinkClick r:id="rId4"/>
              </a:rPr>
              <a:t>Patrick Hand</a:t>
            </a:r>
            <a:endParaRPr lang="en-US" altLang="zh-TW" sz="2500" b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28002E2F-EA96-4995-9950-B43515C94CCC}"/>
              </a:ext>
            </a:extLst>
          </p:cNvPr>
          <p:cNvSpPr txBox="1">
            <a:spLocks/>
          </p:cNvSpPr>
          <p:nvPr/>
        </p:nvSpPr>
        <p:spPr>
          <a:xfrm>
            <a:off x="8874220" y="1633844"/>
            <a:ext cx="2932297" cy="972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思源黑體</a:t>
            </a:r>
            <a:endParaRPr lang="en-US" altLang="zh-TW" sz="2500" b="0" i="0" dirty="0">
              <a:solidFill>
                <a:srgbClr val="3D3D3D"/>
              </a:solidFill>
              <a:effectLst/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Noto Sans CJK</a:t>
            </a:r>
            <a:endParaRPr lang="zh-TW" altLang="en-US" sz="25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BAFE6CB-3009-4B29-834A-843616378CFA}"/>
              </a:ext>
            </a:extLst>
          </p:cNvPr>
          <p:cNvSpPr txBox="1"/>
          <p:nvPr/>
        </p:nvSpPr>
        <p:spPr>
          <a:xfrm>
            <a:off x="8789914" y="28616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0AD81AC-394F-4DB1-A56F-1DB5F7BF2A55}"/>
              </a:ext>
            </a:extLst>
          </p:cNvPr>
          <p:cNvSpPr txBox="1"/>
          <p:nvPr/>
        </p:nvSpPr>
        <p:spPr>
          <a:xfrm>
            <a:off x="8798879" y="35265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7774998-CDE3-4F26-9FDB-2CDA2B2E8C93}"/>
              </a:ext>
            </a:extLst>
          </p:cNvPr>
          <p:cNvSpPr txBox="1"/>
          <p:nvPr/>
        </p:nvSpPr>
        <p:spPr>
          <a:xfrm>
            <a:off x="8816809" y="41299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5B0731C-E1AF-4D07-ADF7-298B2CD8C413}"/>
              </a:ext>
            </a:extLst>
          </p:cNvPr>
          <p:cNvSpPr txBox="1"/>
          <p:nvPr/>
        </p:nvSpPr>
        <p:spPr>
          <a:xfrm>
            <a:off x="8825774" y="46102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CF15AC0-752D-4722-AF97-826EE68CD62F}"/>
              </a:ext>
            </a:extLst>
          </p:cNvPr>
          <p:cNvSpPr txBox="1"/>
          <p:nvPr/>
        </p:nvSpPr>
        <p:spPr>
          <a:xfrm>
            <a:off x="8825774" y="50289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80D438-2B35-4A75-BD86-5E50D91DB596}"/>
              </a:ext>
            </a:extLst>
          </p:cNvPr>
          <p:cNvSpPr txBox="1"/>
          <p:nvPr/>
        </p:nvSpPr>
        <p:spPr>
          <a:xfrm>
            <a:off x="8834739" y="5386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D15F8A1D-3B28-443D-B83F-6D864F4B6352}"/>
              </a:ext>
            </a:extLst>
          </p:cNvPr>
          <p:cNvSpPr txBox="1">
            <a:spLocks/>
          </p:cNvSpPr>
          <p:nvPr/>
        </p:nvSpPr>
        <p:spPr>
          <a:xfrm>
            <a:off x="643468" y="321734"/>
            <a:ext cx="2107598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設計規範</a:t>
            </a:r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45D09A42-8F57-4A6F-A7AE-8DF22F0A3678}"/>
              </a:ext>
            </a:extLst>
          </p:cNvPr>
          <p:cNvSpPr txBox="1">
            <a:spLocks/>
          </p:cNvSpPr>
          <p:nvPr/>
        </p:nvSpPr>
        <p:spPr>
          <a:xfrm>
            <a:off x="2726909" y="321734"/>
            <a:ext cx="2782639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/>
              <a:t>- </a:t>
            </a:r>
            <a:r>
              <a:rPr lang="zh-TW" altLang="en-US" sz="3600" dirty="0"/>
              <a:t>字型選用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81F554B-70E9-4F6F-94A5-26B792A2F390}"/>
              </a:ext>
            </a:extLst>
          </p:cNvPr>
          <p:cNvSpPr/>
          <p:nvPr/>
        </p:nvSpPr>
        <p:spPr>
          <a:xfrm>
            <a:off x="984501" y="2197031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AAAFAB4B-43B8-4409-A554-F9B70A5123F0}"/>
              </a:ext>
            </a:extLst>
          </p:cNvPr>
          <p:cNvSpPr txBox="1">
            <a:spLocks/>
          </p:cNvSpPr>
          <p:nvPr/>
        </p:nvSpPr>
        <p:spPr>
          <a:xfrm>
            <a:off x="1214325" y="1927145"/>
            <a:ext cx="1200889" cy="63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>
                <a:solidFill>
                  <a:srgbClr val="3D3D3D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字級</a:t>
            </a:r>
            <a:endParaRPr lang="zh-TW" altLang="en-US" sz="36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A64D85-9296-4C3B-8728-8A1FA11C69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56F62AB7-C13D-49FB-BC3C-A35A16EA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552" y="535790"/>
            <a:ext cx="2596212" cy="2596212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F6FFDDD7-B9C6-42BB-B42A-7D85A06E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4455" y="527206"/>
            <a:ext cx="2613376" cy="2613376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FF010E4F-7421-4156-8C7B-A7EAAF586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9987" y="539304"/>
            <a:ext cx="2589181" cy="2589181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212D50DA-E5E4-4694-8E32-1B8438B72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9702" y="547444"/>
            <a:ext cx="2572901" cy="2572901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4DA867AC-A2FA-48D3-9FD7-B7A5BEEFA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9072" y="3564288"/>
            <a:ext cx="2648759" cy="26487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3193A51-037D-4EC9-8B74-3823BF72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dirty="0"/>
              <a:t>圖示</a:t>
            </a:r>
            <a:endParaRPr lang="zh-TW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58777-9864-4B32-A591-65921B2D8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7202646"/>
            <a:ext cx="1568977" cy="389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FFFFFF"/>
                </a:solidFill>
              </a:rPr>
              <a:t>&gt;</a:t>
            </a:r>
            <a:r>
              <a:rPr lang="zh-TW" altLang="en-US" sz="1800" dirty="0">
                <a:solidFill>
                  <a:srgbClr val="FFFFFF"/>
                </a:solidFill>
              </a:rPr>
              <a:t> 編輯按鈕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20B7E831-7056-4DFF-BC9E-87CFE6CEA3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553" y="3593933"/>
            <a:ext cx="2596212" cy="2596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E6FDC6B-E48E-4A9F-8D14-89BE19F3BAF1}"/>
              </a:ext>
            </a:extLst>
          </p:cNvPr>
          <p:cNvSpPr/>
          <p:nvPr/>
        </p:nvSpPr>
        <p:spPr>
          <a:xfrm>
            <a:off x="6479648" y="5161423"/>
            <a:ext cx="5366610" cy="97155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形 14">
            <a:extLst>
              <a:ext uri="{FF2B5EF4-FFF2-40B4-BE49-F238E27FC236}">
                <a16:creationId xmlns:a16="http://schemas.microsoft.com/office/drawing/2014/main" id="{1548BE47-824C-4BFD-830C-17089DED03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62349" y="5324193"/>
            <a:ext cx="720000" cy="7200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80D41F41-9F84-4687-A276-EFA27EA6D6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6691" y="5324193"/>
            <a:ext cx="720000" cy="720000"/>
          </a:xfrm>
          <a:prstGeom prst="rect">
            <a:avLst/>
          </a:prstGeom>
        </p:spPr>
      </p:pic>
      <p:pic>
        <p:nvPicPr>
          <p:cNvPr id="18" name="圖形 17">
            <a:extLst>
              <a:ext uri="{FF2B5EF4-FFF2-40B4-BE49-F238E27FC236}">
                <a16:creationId xmlns:a16="http://schemas.microsoft.com/office/drawing/2014/main" id="{5D298F01-FD4E-4879-9E48-B517F85310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520" y="5324193"/>
            <a:ext cx="720000" cy="7200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58CA7934-E699-47D6-9143-42A12B046F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25178" y="5324193"/>
            <a:ext cx="720000" cy="720000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D58E20AC-C725-4DBD-8758-46A9174CCA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50836" y="5324193"/>
            <a:ext cx="720000" cy="720000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9089D375-042A-417F-852A-C0AB6FF205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88007" y="5324193"/>
            <a:ext cx="720000" cy="720000"/>
          </a:xfrm>
          <a:prstGeom prst="rect">
            <a:avLst/>
          </a:prstGeom>
        </p:spPr>
      </p:pic>
      <p:pic>
        <p:nvPicPr>
          <p:cNvPr id="22" name="圖形 21">
            <a:extLst>
              <a:ext uri="{FF2B5EF4-FFF2-40B4-BE49-F238E27FC236}">
                <a16:creationId xmlns:a16="http://schemas.microsoft.com/office/drawing/2014/main" id="{4573B793-4A56-42D2-B47E-96BF67C44A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13665" y="5324193"/>
            <a:ext cx="720000" cy="720000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5D8A292C-BCB6-47F7-9AE1-01F5C2B6C77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73862" y="532419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57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42B47BF7-B02D-421F-820D-9DD09DCA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0810" y="1950829"/>
            <a:ext cx="2520000" cy="2520000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3D64532D-27F4-468B-9EAC-1284F238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563" y="3569246"/>
            <a:ext cx="2520000" cy="25200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B8AEB701-4C7D-45D5-B05A-D7C390B61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0810" y="-306479"/>
            <a:ext cx="2520000" cy="25200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B790CA88-CF9D-4D9F-8114-5C91A861A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563" y="599033"/>
            <a:ext cx="2520000" cy="252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97A4A5E8-8015-4421-8D38-296F8D153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301" y="4208137"/>
            <a:ext cx="2520000" cy="25200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6F58453D-30AE-42AF-90D1-D2C752698B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3056" y="695286"/>
            <a:ext cx="2520000" cy="25200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D026E747-9F40-4A48-A514-4A2FCF959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4038" y="3701061"/>
            <a:ext cx="2520000" cy="25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2E6913C-65E0-4A23-87EA-8EC39D055311}"/>
              </a:ext>
            </a:extLst>
          </p:cNvPr>
          <p:cNvSpPr txBox="1"/>
          <p:nvPr/>
        </p:nvSpPr>
        <p:spPr>
          <a:xfrm>
            <a:off x="10520874" y="1893679"/>
            <a:ext cx="11283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1151596636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其他補充</a:t>
            </a:r>
          </a:p>
        </p:txBody>
      </p:sp>
    </p:spTree>
    <p:extLst>
      <p:ext uri="{BB962C8B-B14F-4D97-AF65-F5344CB8AC3E}">
        <p14:creationId xmlns:p14="http://schemas.microsoft.com/office/powerpoint/2010/main" val="3199139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6B30B1-AA46-4F7B-9EE4-2F09826BED49}"/>
              </a:ext>
            </a:extLst>
          </p:cNvPr>
          <p:cNvSpPr/>
          <p:nvPr/>
        </p:nvSpPr>
        <p:spPr>
          <a:xfrm>
            <a:off x="1" y="0"/>
            <a:ext cx="37292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585" y="693254"/>
            <a:ext cx="1920528" cy="661190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使用技術</a:t>
            </a:r>
          </a:p>
        </p:txBody>
      </p:sp>
      <p:pic>
        <p:nvPicPr>
          <p:cNvPr id="9" name="Picture 2" descr="1.png">
            <a:extLst>
              <a:ext uri="{FF2B5EF4-FFF2-40B4-BE49-F238E27FC236}">
                <a16:creationId xmlns:a16="http://schemas.microsoft.com/office/drawing/2014/main" id="{BB72471D-40A5-4314-AD73-64D4D49E49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8" y="696913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6E7A7840-D054-4800-A9C6-DC0C230D90F9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1837844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24CF0F5-038F-4877-B252-C74F75D5B81D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2991559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5A5FA4E-D959-4B58-98FA-DA5AB9D2C8F6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4145274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4C213DD4-EBCA-442F-BE85-4564457A72C8}"/>
              </a:ext>
            </a:extLst>
          </p:cNvPr>
          <p:cNvSpPr>
            <a:spLocks/>
          </p:cNvSpPr>
          <p:nvPr/>
        </p:nvSpPr>
        <p:spPr bwMode="auto">
          <a:xfrm rot="16200000">
            <a:off x="1070393" y="5394686"/>
            <a:ext cx="324000" cy="324000"/>
          </a:xfrm>
          <a:prstGeom prst="flowChartMerge">
            <a:avLst/>
          </a:prstGeom>
          <a:solidFill>
            <a:srgbClr val="FFFFFF"/>
          </a:solidFill>
          <a:ln w="19050" cap="flat" cmpd="sng">
            <a:solidFill>
              <a:srgbClr val="828892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TW" altLang="en-US" sz="1404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81D697-BD16-4378-A989-0B855A637941}"/>
              </a:ext>
            </a:extLst>
          </p:cNvPr>
          <p:cNvSpPr txBox="1"/>
          <p:nvPr/>
        </p:nvSpPr>
        <p:spPr>
          <a:xfrm>
            <a:off x="1662596" y="1792512"/>
            <a:ext cx="115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前、後端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B416BE-FFEF-492D-8181-BF85BF678191}"/>
              </a:ext>
            </a:extLst>
          </p:cNvPr>
          <p:cNvSpPr txBox="1"/>
          <p:nvPr/>
        </p:nvSpPr>
        <p:spPr>
          <a:xfrm>
            <a:off x="1662596" y="2946227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A2769E5-A6F0-4F6B-926B-7314814F75A0}"/>
              </a:ext>
            </a:extLst>
          </p:cNvPr>
          <p:cNvSpPr txBox="1"/>
          <p:nvPr/>
        </p:nvSpPr>
        <p:spPr>
          <a:xfrm>
            <a:off x="1662596" y="4099942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套件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BC6EE49-9A55-476D-A5A7-E216FDB8E4F8}"/>
              </a:ext>
            </a:extLst>
          </p:cNvPr>
          <p:cNvSpPr txBox="1"/>
          <p:nvPr/>
        </p:nvSpPr>
        <p:spPr>
          <a:xfrm>
            <a:off x="1662596" y="5349354"/>
            <a:ext cx="2066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影像、繪圖、其他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3C3374-FEEE-4D5B-BCED-23F0CDA72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32" b="17488"/>
          <a:stretch/>
        </p:blipFill>
        <p:spPr>
          <a:xfrm>
            <a:off x="5077425" y="3985383"/>
            <a:ext cx="2921061" cy="5900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FFEB84B-EC1E-4801-924E-F2FD750A6A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91" t="3309" r="8404"/>
          <a:stretch/>
        </p:blipFill>
        <p:spPr>
          <a:xfrm>
            <a:off x="9064805" y="4025679"/>
            <a:ext cx="2320511" cy="527475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F83B754B-C5EE-429B-B135-AA8376B7C49D}"/>
              </a:ext>
            </a:extLst>
          </p:cNvPr>
          <p:cNvGrpSpPr/>
          <p:nvPr/>
        </p:nvGrpSpPr>
        <p:grpSpPr>
          <a:xfrm>
            <a:off x="4882127" y="2707999"/>
            <a:ext cx="3016992" cy="910487"/>
            <a:chOff x="3079008" y="1917255"/>
            <a:chExt cx="3016992" cy="910487"/>
          </a:xfrm>
        </p:grpSpPr>
        <p:pic>
          <p:nvPicPr>
            <p:cNvPr id="1028" name="Picture 4" descr="Muse-UI">
              <a:extLst>
                <a:ext uri="{FF2B5EF4-FFF2-40B4-BE49-F238E27FC236}">
                  <a16:creationId xmlns:a16="http://schemas.microsoft.com/office/drawing/2014/main" id="{5BDF2B5F-4A3C-4BB6-87D7-13DBF8C8A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008" y="1917255"/>
              <a:ext cx="910487" cy="910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3B480BA-F4D8-411F-B269-FD89D03B5B2F}"/>
                </a:ext>
              </a:extLst>
            </p:cNvPr>
            <p:cNvSpPr txBox="1"/>
            <p:nvPr/>
          </p:nvSpPr>
          <p:spPr>
            <a:xfrm>
              <a:off x="4104697" y="2060690"/>
              <a:ext cx="19913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3600" dirty="0"/>
                <a:t>M</a:t>
              </a:r>
              <a:r>
                <a:rPr lang="zh-TW" altLang="en-US" sz="3600" dirty="0"/>
                <a:t>use-</a:t>
              </a:r>
              <a:r>
                <a:rPr lang="en-US" altLang="zh-TW" sz="3600" dirty="0"/>
                <a:t>UI</a:t>
              </a:r>
              <a:endParaRPr lang="zh-TW" altLang="en-US" sz="3600" dirty="0"/>
            </a:p>
          </p:txBody>
        </p:sp>
      </p:grpSp>
      <p:pic>
        <p:nvPicPr>
          <p:cNvPr id="1032" name="Picture 8" descr="Node.js &amp;amp; nvm 初步上手——全端產品工具箱IV - iT 邦幫忙::一起幫忙解決難題，拯救IT 人的一天">
            <a:extLst>
              <a:ext uri="{FF2B5EF4-FFF2-40B4-BE49-F238E27FC236}">
                <a16:creationId xmlns:a16="http://schemas.microsoft.com/office/drawing/2014/main" id="{8805BAFB-B5DB-4223-AAB1-DACB1574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087" y="1580210"/>
            <a:ext cx="2487501" cy="6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0630E0-B167-40D1-B01F-E63279A80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0" b="25459"/>
          <a:stretch/>
        </p:blipFill>
        <p:spPr bwMode="auto">
          <a:xfrm>
            <a:off x="4503826" y="1567821"/>
            <a:ext cx="2483148" cy="6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6278AB9-1A73-4DF5-B21A-4CDC6A6D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73" y="1591157"/>
            <a:ext cx="864659" cy="6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ue.js">
            <a:extLst>
              <a:ext uri="{FF2B5EF4-FFF2-40B4-BE49-F238E27FC236}">
                <a16:creationId xmlns:a16="http://schemas.microsoft.com/office/drawing/2014/main" id="{4C946316-1A50-4820-BCD2-59A94298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7" y="2748658"/>
            <a:ext cx="829168" cy="82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dobe Photoshop圖標logo矢量圖- 设计之家">
            <a:extLst>
              <a:ext uri="{FF2B5EF4-FFF2-40B4-BE49-F238E27FC236}">
                <a16:creationId xmlns:a16="http://schemas.microsoft.com/office/drawing/2014/main" id="{79E9578F-631C-4831-836F-CA462BF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18590" r="18770" b="19823"/>
          <a:stretch/>
        </p:blipFill>
        <p:spPr bwMode="auto">
          <a:xfrm>
            <a:off x="5277045" y="5018899"/>
            <a:ext cx="917931" cy="6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dobe Illustrator - 維基百科，自由的百科全書">
            <a:extLst>
              <a:ext uri="{FF2B5EF4-FFF2-40B4-BE49-F238E27FC236}">
                <a16:creationId xmlns:a16="http://schemas.microsoft.com/office/drawing/2014/main" id="{A01D39F2-D5C9-46F6-90BE-6A48561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59" y="5047715"/>
            <a:ext cx="649230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gma-logo - Transifex">
            <a:extLst>
              <a:ext uri="{FF2B5EF4-FFF2-40B4-BE49-F238E27FC236}">
                <a16:creationId xmlns:a16="http://schemas.microsoft.com/office/drawing/2014/main" id="{14CD3307-38D9-4548-9FB7-792B09E6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83" y="5834721"/>
            <a:ext cx="1415831" cy="6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C13DFBF-26C3-4485-9D30-3CE94EC1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5063020"/>
            <a:ext cx="1552119" cy="56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rianLinYL: 探討心智圖及UML線上繪製工具- Cacoo">
            <a:extLst>
              <a:ext uri="{FF2B5EF4-FFF2-40B4-BE49-F238E27FC236}">
                <a16:creationId xmlns:a16="http://schemas.microsoft.com/office/drawing/2014/main" id="{568A3DD5-3650-476F-A008-206EF9E0C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88" y="5950708"/>
            <a:ext cx="1593433" cy="44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Balsamiq vs NinjaMock Comparison | GetApp">
            <a:extLst>
              <a:ext uri="{FF2B5EF4-FFF2-40B4-BE49-F238E27FC236}">
                <a16:creationId xmlns:a16="http://schemas.microsoft.com/office/drawing/2014/main" id="{584324B1-0C3C-4206-A5DB-4AA457DF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60" y="4987303"/>
            <a:ext cx="753789" cy="7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为您介绍一个图表编辑器- 知乎">
            <a:extLst>
              <a:ext uri="{FF2B5EF4-FFF2-40B4-BE49-F238E27FC236}">
                <a16:creationId xmlns:a16="http://schemas.microsoft.com/office/drawing/2014/main" id="{823E87E5-5FCE-4821-B366-0B331E4C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54" y="5955139"/>
            <a:ext cx="1660950" cy="4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初探GSAP_Animation, Web动画, GSAP, 会员专栏教程_W3cplus">
            <a:extLst>
              <a:ext uri="{FF2B5EF4-FFF2-40B4-BE49-F238E27FC236}">
                <a16:creationId xmlns:a16="http://schemas.microsoft.com/office/drawing/2014/main" id="{AC7497BE-A09E-4D07-A525-5043D9D9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08" y="3855643"/>
            <a:ext cx="1698996" cy="8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E9DDE2-D65F-44EE-B982-F034CA1D5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13214" r="10955" b="47212"/>
          <a:stretch/>
        </p:blipFill>
        <p:spPr bwMode="auto">
          <a:xfrm>
            <a:off x="8042517" y="3939992"/>
            <a:ext cx="948680" cy="6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731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圖片 3" descr="一張含有 文字, 建材, 信封 的圖片&#10;&#10;自動產生的描述">
            <a:extLst>
              <a:ext uri="{FF2B5EF4-FFF2-40B4-BE49-F238E27FC236}">
                <a16:creationId xmlns:a16="http://schemas.microsoft.com/office/drawing/2014/main" id="{F021A54C-4D7E-4D7A-A3E1-6569355E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" r="15830" b="346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2BD204-0888-41C5-B9F6-A8D8866ACE27}"/>
              </a:ext>
            </a:extLst>
          </p:cNvPr>
          <p:cNvSpPr/>
          <p:nvPr/>
        </p:nvSpPr>
        <p:spPr>
          <a:xfrm>
            <a:off x="0" y="0"/>
            <a:ext cx="4051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DB6522-B06D-4517-AB23-140D6D8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45" y="724008"/>
            <a:ext cx="2426011" cy="605599"/>
          </a:xfrm>
        </p:spPr>
        <p:txBody>
          <a:bodyPr anchor="b">
            <a:normAutofit/>
          </a:bodyPr>
          <a:lstStyle/>
          <a:p>
            <a:r>
              <a:rPr lang="zh-TW" altLang="en-US" sz="2800" dirty="0"/>
              <a:t>參考相關網站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5F26B8-AD04-47DD-ACAD-1573F266159B}"/>
              </a:ext>
            </a:extLst>
          </p:cNvPr>
          <p:cNvSpPr txBox="1"/>
          <p:nvPr/>
        </p:nvSpPr>
        <p:spPr>
          <a:xfrm>
            <a:off x="1761744" y="2267086"/>
            <a:ext cx="1439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顏色靈感</a:t>
            </a:r>
          </a:p>
        </p:txBody>
      </p:sp>
      <p:pic>
        <p:nvPicPr>
          <p:cNvPr id="24" name="Picture 5" descr="1.png">
            <a:extLst>
              <a:ext uri="{FF2B5EF4-FFF2-40B4-BE49-F238E27FC236}">
                <a16:creationId xmlns:a16="http://schemas.microsoft.com/office/drawing/2014/main" id="{8717B533-1388-4DF1-AADB-9EEA2A1C97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1" y="690560"/>
            <a:ext cx="890587" cy="61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6C275736-FFAD-4C47-A13E-8BC55B5837AD}"/>
              </a:ext>
            </a:extLst>
          </p:cNvPr>
          <p:cNvSpPr>
            <a:spLocks/>
          </p:cNvSpPr>
          <p:nvPr/>
        </p:nvSpPr>
        <p:spPr bwMode="auto">
          <a:xfrm>
            <a:off x="1650506" y="232951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B3DFA3-5F7F-4525-9AB4-797DA814CEDB}"/>
              </a:ext>
            </a:extLst>
          </p:cNvPr>
          <p:cNvSpPr txBox="1"/>
          <p:nvPr/>
        </p:nvSpPr>
        <p:spPr>
          <a:xfrm>
            <a:off x="1761744" y="3776996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介面設計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6992C5C3-752D-45EC-B9E3-FC5C61057E7A}"/>
              </a:ext>
            </a:extLst>
          </p:cNvPr>
          <p:cNvSpPr>
            <a:spLocks/>
          </p:cNvSpPr>
          <p:nvPr/>
        </p:nvSpPr>
        <p:spPr bwMode="auto">
          <a:xfrm>
            <a:off x="1650506" y="3839425"/>
            <a:ext cx="54000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51CEEF6-5697-42C2-AE6C-C900F5BAF6D5}"/>
              </a:ext>
            </a:extLst>
          </p:cNvPr>
          <p:cNvSpPr txBox="1"/>
          <p:nvPr/>
        </p:nvSpPr>
        <p:spPr>
          <a:xfrm>
            <a:off x="1761744" y="5286905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互動設計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3D632C5F-FF2A-4832-BE9C-D399CCF1CB20}"/>
              </a:ext>
            </a:extLst>
          </p:cNvPr>
          <p:cNvSpPr>
            <a:spLocks/>
          </p:cNvSpPr>
          <p:nvPr/>
        </p:nvSpPr>
        <p:spPr bwMode="auto">
          <a:xfrm>
            <a:off x="1650506" y="5349334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pic>
        <p:nvPicPr>
          <p:cNvPr id="2050" name="Picture 2" descr="How to Choose Good Website Color Schemes (Jan 2020)">
            <a:extLst>
              <a:ext uri="{FF2B5EF4-FFF2-40B4-BE49-F238E27FC236}">
                <a16:creationId xmlns:a16="http://schemas.microsoft.com/office/drawing/2014/main" id="{476BB721-E461-4D3D-913C-83B25DEE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8" y="1982460"/>
            <a:ext cx="3935950" cy="8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terest Now Has More Than 265 Million Users, Reflecting A Positive Growth  For The Platform - Socially Powerful">
            <a:extLst>
              <a:ext uri="{FF2B5EF4-FFF2-40B4-BE49-F238E27FC236}">
                <a16:creationId xmlns:a16="http://schemas.microsoft.com/office/drawing/2014/main" id="{439946D2-56E9-44A3-9A8D-16FC016D0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97" y="1981636"/>
            <a:ext cx="329076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hance Logo / Internet / Logonoid.com">
            <a:extLst>
              <a:ext uri="{FF2B5EF4-FFF2-40B4-BE49-F238E27FC236}">
                <a16:creationId xmlns:a16="http://schemas.microsoft.com/office/drawing/2014/main" id="{98CB878F-EB80-483E-9677-2148FB00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03" y="3404420"/>
            <a:ext cx="2825270" cy="110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3324BB5-B440-4CF9-B826-47C32217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16" y="5023896"/>
            <a:ext cx="28575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B8BBD1D-717D-42E3-926F-CE83CE08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63" y="4809151"/>
            <a:ext cx="2848841" cy="13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mazing CodePens To Learn New Tricks From | by Rishabh Saxena | zipBoard">
            <a:extLst>
              <a:ext uri="{FF2B5EF4-FFF2-40B4-BE49-F238E27FC236}">
                <a16:creationId xmlns:a16="http://schemas.microsoft.com/office/drawing/2014/main" id="{206E2878-FE31-4099-AB6A-868387FC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29" y="3067535"/>
            <a:ext cx="3554786" cy="17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093666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1AE90F-0181-49FF-8689-D692083C1214}"/>
              </a:ext>
            </a:extLst>
          </p:cNvPr>
          <p:cNvSpPr/>
          <p:nvPr/>
        </p:nvSpPr>
        <p:spPr>
          <a:xfrm>
            <a:off x="0" y="-3810"/>
            <a:ext cx="12191695" cy="6857999"/>
          </a:xfrm>
          <a:prstGeom prst="rect">
            <a:avLst/>
          </a:prstGeom>
          <a:solidFill>
            <a:srgbClr val="282B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re">
            <a:extLst>
              <a:ext uri="{FF2B5EF4-FFF2-40B4-BE49-F238E27FC236}">
                <a16:creationId xmlns:a16="http://schemas.microsoft.com/office/drawing/2014/main" id="{6F6C5F7F-33CA-4508-A8BD-F6FD5F47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08" y="2917953"/>
            <a:ext cx="6297521" cy="47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圖形 52">
            <a:extLst>
              <a:ext uri="{FF2B5EF4-FFF2-40B4-BE49-F238E27FC236}">
                <a16:creationId xmlns:a16="http://schemas.microsoft.com/office/drawing/2014/main" id="{77DDAFC2-8397-4EC1-BA33-890889B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81551">
            <a:off x="1488407" y="1095056"/>
            <a:ext cx="2500313" cy="2500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5A2F14A-7279-4DC1-87E3-8269E509947B}"/>
              </a:ext>
            </a:extLst>
          </p:cNvPr>
          <p:cNvSpPr txBox="1"/>
          <p:nvPr/>
        </p:nvSpPr>
        <p:spPr>
          <a:xfrm>
            <a:off x="2206396" y="2224104"/>
            <a:ext cx="53687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800" dirty="0">
                <a:solidFill>
                  <a:srgbClr val="FFF2D1"/>
                </a:solidFill>
                <a:latin typeface="FC-Flower" panose="02000600000000000000" pitchFamily="2" charset="-128"/>
                <a:ea typeface="FC-Flower" panose="02000600000000000000" pitchFamily="2" charset="-128"/>
              </a:rPr>
              <a:t>Thanks</a:t>
            </a:r>
            <a:endParaRPr lang="zh-TW" altLang="en-US" sz="13800" dirty="0">
              <a:solidFill>
                <a:srgbClr val="FFF2D1"/>
              </a:solidFill>
              <a:latin typeface="FC-Flower" panose="02000600000000000000" pitchFamily="2" charset="-128"/>
              <a:ea typeface="FC-Flower" panose="02000600000000000000" pitchFamily="2" charset="-128"/>
            </a:endParaRPr>
          </a:p>
        </p:txBody>
      </p:sp>
      <p:pic>
        <p:nvPicPr>
          <p:cNvPr id="51" name="圖形 50">
            <a:extLst>
              <a:ext uri="{FF2B5EF4-FFF2-40B4-BE49-F238E27FC236}">
                <a16:creationId xmlns:a16="http://schemas.microsoft.com/office/drawing/2014/main" id="{440610A4-1ACA-470E-A069-785C86864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6265" y="3068830"/>
            <a:ext cx="2500313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0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8A47401-0F22-43C8-99D3-456CFC072596}"/>
              </a:ext>
            </a:extLst>
          </p:cNvPr>
          <p:cNvGrpSpPr/>
          <p:nvPr/>
        </p:nvGrpSpPr>
        <p:grpSpPr>
          <a:xfrm>
            <a:off x="4314525" y="3325156"/>
            <a:ext cx="2980935" cy="2702608"/>
            <a:chOff x="2726514" y="2572428"/>
            <a:chExt cx="2980935" cy="270260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031405E-32CA-4E38-95F6-E0D47CDC757B}"/>
              </a:ext>
            </a:extLst>
          </p:cNvPr>
          <p:cNvCxnSpPr>
            <a:cxnSpLocks/>
          </p:cNvCxnSpPr>
          <p:nvPr/>
        </p:nvCxnSpPr>
        <p:spPr>
          <a:xfrm>
            <a:off x="-1140125" y="2374252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A4AA3F-F385-4A27-808B-0081686D383B}"/>
              </a:ext>
            </a:extLst>
          </p:cNvPr>
          <p:cNvCxnSpPr>
            <a:cxnSpLocks/>
          </p:cNvCxnSpPr>
          <p:nvPr/>
        </p:nvCxnSpPr>
        <p:spPr>
          <a:xfrm>
            <a:off x="-699291" y="3218540"/>
            <a:ext cx="0" cy="1341776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D63D0B7-53E2-4229-865F-03132DD182F0}"/>
              </a:ext>
            </a:extLst>
          </p:cNvPr>
          <p:cNvCxnSpPr/>
          <p:nvPr/>
        </p:nvCxnSpPr>
        <p:spPr>
          <a:xfrm>
            <a:off x="-1615775" y="2369387"/>
            <a:ext cx="0" cy="1983125"/>
          </a:xfrm>
          <a:prstGeom prst="straightConnector1">
            <a:avLst/>
          </a:prstGeom>
          <a:ln>
            <a:solidFill>
              <a:srgbClr val="C4CDB5"/>
            </a:solidFill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0171646E-136C-4661-B3F9-4A937AAC46FE}"/>
              </a:ext>
            </a:extLst>
          </p:cNvPr>
          <p:cNvGrpSpPr/>
          <p:nvPr/>
        </p:nvGrpSpPr>
        <p:grpSpPr>
          <a:xfrm>
            <a:off x="3770506" y="1204337"/>
            <a:ext cx="1777656" cy="1777652"/>
            <a:chOff x="3770506" y="1204337"/>
            <a:chExt cx="1777656" cy="1777652"/>
          </a:xfrm>
        </p:grpSpPr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1D068528-3EAF-4EF2-9CF4-11F98CBE690C}"/>
                </a:ext>
              </a:extLst>
            </p:cNvPr>
            <p:cNvSpPr/>
            <p:nvPr/>
          </p:nvSpPr>
          <p:spPr>
            <a:xfrm>
              <a:off x="3770506" y="1204337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14892796-498D-4632-9B4D-D8770D4755C3}"/>
                </a:ext>
              </a:extLst>
            </p:cNvPr>
            <p:cNvSpPr txBox="1"/>
            <p:nvPr/>
          </p:nvSpPr>
          <p:spPr>
            <a:xfrm>
              <a:off x="3913556" y="2330596"/>
              <a:ext cx="1491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一行</a:t>
              </a:r>
              <a:r>
                <a:rPr lang="zh-TW" altLang="en-US" dirty="0">
                  <a:solidFill>
                    <a:srgbClr val="757159"/>
                  </a:solidFill>
                </a:rPr>
                <a:t>句子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76" name="圖形 75" descr="夾板 外框">
              <a:extLst>
                <a:ext uri="{FF2B5EF4-FFF2-40B4-BE49-F238E27FC236}">
                  <a16:creationId xmlns:a16="http://schemas.microsoft.com/office/drawing/2014/main" id="{ED43392C-FE15-4C66-84EE-9C60BDDA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02134" y="1351792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874AFE5A-EFE5-4006-A290-C221E78FF647}"/>
              </a:ext>
            </a:extLst>
          </p:cNvPr>
          <p:cNvGrpSpPr/>
          <p:nvPr/>
        </p:nvGrpSpPr>
        <p:grpSpPr>
          <a:xfrm>
            <a:off x="1620386" y="3175310"/>
            <a:ext cx="1777656" cy="1777652"/>
            <a:chOff x="1620386" y="3175310"/>
            <a:chExt cx="1777656" cy="1777652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236A895-2E4B-4EA3-8320-D6DB39F7C5B1}"/>
                </a:ext>
              </a:extLst>
            </p:cNvPr>
            <p:cNvSpPr/>
            <p:nvPr/>
          </p:nvSpPr>
          <p:spPr>
            <a:xfrm>
              <a:off x="1620386" y="3175310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BD36A19-1CFB-4DD2-84D7-9541FE90F1CC}"/>
                </a:ext>
              </a:extLst>
            </p:cNvPr>
            <p:cNvSpPr txBox="1"/>
            <p:nvPr/>
          </p:nvSpPr>
          <p:spPr>
            <a:xfrm>
              <a:off x="1818567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80" name="圖形 79" descr="觸碰 外框">
              <a:extLst>
                <a:ext uri="{FF2B5EF4-FFF2-40B4-BE49-F238E27FC236}">
                  <a16:creationId xmlns:a16="http://schemas.microsoft.com/office/drawing/2014/main" id="{D103DA15-D324-4F98-A306-9EFB598D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052015" y="3332992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664D0E7-FC69-477D-AFA3-9E288EB2B577}"/>
              </a:ext>
            </a:extLst>
          </p:cNvPr>
          <p:cNvGrpSpPr/>
          <p:nvPr/>
        </p:nvGrpSpPr>
        <p:grpSpPr>
          <a:xfrm>
            <a:off x="6918805" y="1689946"/>
            <a:ext cx="1777656" cy="1777652"/>
            <a:chOff x="6918805" y="1689946"/>
            <a:chExt cx="1777656" cy="1777652"/>
          </a:xfrm>
        </p:grpSpPr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2C1C2A59-DFDE-4B28-B6E0-A03CE0E3C7B6}"/>
                </a:ext>
              </a:extLst>
            </p:cNvPr>
            <p:cNvSpPr/>
            <p:nvPr/>
          </p:nvSpPr>
          <p:spPr>
            <a:xfrm>
              <a:off x="6918805" y="1689946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3EBB80F5-CCF6-412C-BE67-DC4B90F3A27A}"/>
                </a:ext>
              </a:extLst>
            </p:cNvPr>
            <p:cNvSpPr txBox="1"/>
            <p:nvPr/>
          </p:nvSpPr>
          <p:spPr>
            <a:xfrm>
              <a:off x="7151858" y="2816205"/>
              <a:ext cx="1311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張</a:t>
              </a:r>
              <a:r>
                <a:rPr lang="zh-TW" altLang="en-US" sz="1800" dirty="0">
                  <a:solidFill>
                    <a:srgbClr val="757159"/>
                  </a:solidFill>
                </a:rPr>
                <a:t>圖片</a:t>
              </a:r>
            </a:p>
          </p:txBody>
        </p:sp>
        <p:pic>
          <p:nvPicPr>
            <p:cNvPr id="86" name="圖形 85" descr="圖像 外框">
              <a:extLst>
                <a:ext uri="{FF2B5EF4-FFF2-40B4-BE49-F238E27FC236}">
                  <a16:creationId xmlns:a16="http://schemas.microsoft.com/office/drawing/2014/main" id="{1C694847-6EF2-4B90-890A-A9BF21CD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50433" y="1837401"/>
              <a:ext cx="914400" cy="914400"/>
            </a:xfrm>
            <a:prstGeom prst="rect">
              <a:avLst/>
            </a:prstGeom>
          </p:spPr>
        </p:pic>
      </p:grpSp>
      <p:pic>
        <p:nvPicPr>
          <p:cNvPr id="103" name="圖形 102" descr="觸碰 外框">
            <a:extLst>
              <a:ext uri="{FF2B5EF4-FFF2-40B4-BE49-F238E27FC236}">
                <a16:creationId xmlns:a16="http://schemas.microsoft.com/office/drawing/2014/main" id="{6404F340-AA7D-4CB6-8269-510C6A23B3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-914400" y="5611749"/>
            <a:ext cx="914400" cy="914400"/>
          </a:xfrm>
          <a:prstGeom prst="rect">
            <a:avLst/>
          </a:prstGeom>
        </p:spPr>
      </p:pic>
      <p:pic>
        <p:nvPicPr>
          <p:cNvPr id="45" name="圖形 44" descr="黑板 外框">
            <a:extLst>
              <a:ext uri="{FF2B5EF4-FFF2-40B4-BE49-F238E27FC236}">
                <a16:creationId xmlns:a16="http://schemas.microsoft.com/office/drawing/2014/main" id="{C3859158-A556-4399-A78C-4363A50A9D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032827" y="4697349"/>
            <a:ext cx="914400" cy="9144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C61B694E-4615-448E-8BCF-51BCB7FA4AE8}"/>
              </a:ext>
            </a:extLst>
          </p:cNvPr>
          <p:cNvGrpSpPr/>
          <p:nvPr/>
        </p:nvGrpSpPr>
        <p:grpSpPr>
          <a:xfrm>
            <a:off x="9142772" y="3554029"/>
            <a:ext cx="1777656" cy="1777652"/>
            <a:chOff x="10027140" y="3224132"/>
            <a:chExt cx="1777656" cy="1777652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50196F8A-EE49-404F-B8E0-0A5D64B1EC05}"/>
                </a:ext>
              </a:extLst>
            </p:cNvPr>
            <p:cNvSpPr/>
            <p:nvPr/>
          </p:nvSpPr>
          <p:spPr>
            <a:xfrm>
              <a:off x="10027140" y="3224132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C69D62C9-3D90-4F03-A645-1F6249B15221}"/>
                </a:ext>
              </a:extLst>
            </p:cNvPr>
            <p:cNvSpPr txBox="1"/>
            <p:nvPr/>
          </p:nvSpPr>
          <p:spPr>
            <a:xfrm>
              <a:off x="10225321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隨手紀錄</a:t>
              </a:r>
            </a:p>
          </p:txBody>
        </p:sp>
        <p:pic>
          <p:nvPicPr>
            <p:cNvPr id="55" name="圖形 54" descr="藍圖 外框">
              <a:extLst>
                <a:ext uri="{FF2B5EF4-FFF2-40B4-BE49-F238E27FC236}">
                  <a16:creationId xmlns:a16="http://schemas.microsoft.com/office/drawing/2014/main" id="{ECF7A49B-00E7-4CF1-BC1A-6E54F6EA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458768" y="333299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22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BC5E21D-A435-47A8-BCD0-7E044FE1821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5943668C-E3D9-48DF-B219-E2E0147FDF7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62EC7F-01C3-4641-8226-3D80DC1DA867}"/>
              </a:ext>
            </a:extLst>
          </p:cNvPr>
          <p:cNvGrpSpPr/>
          <p:nvPr/>
        </p:nvGrpSpPr>
        <p:grpSpPr>
          <a:xfrm>
            <a:off x="1035103" y="2576322"/>
            <a:ext cx="2624187" cy="1971674"/>
            <a:chOff x="895197" y="2826935"/>
            <a:chExt cx="2624187" cy="1971674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1547710" y="2826935"/>
              <a:ext cx="1971674" cy="1971674"/>
              <a:chOff x="5390312" y="2661934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390312" y="2661934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 flipH="1">
                <a:off x="5662008" y="4011270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895197" y="3446059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2584411" y="4915719"/>
            <a:ext cx="1908467" cy="1345558"/>
            <a:chOff x="3517900" y="4990972"/>
            <a:chExt cx="1908467" cy="1345558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95063"/>
              <a:ext cx="1908467" cy="1041467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702909" y="49909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好文好字儲存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3370886" y="1222403"/>
            <a:ext cx="2136842" cy="1354884"/>
            <a:chOff x="4273057" y="1401487"/>
            <a:chExt cx="2136842" cy="1354884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441231" y="140148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分享給親朋好友</a:t>
              </a:r>
            </a:p>
          </p:txBody>
        </p:sp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4261193" y="2737629"/>
            <a:ext cx="1733966" cy="1964000"/>
            <a:chOff x="6130422" y="3157710"/>
            <a:chExt cx="1733966" cy="1964000"/>
          </a:xfrm>
        </p:grpSpPr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248929" y="31577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收藏紀錄搜尋</a:t>
              </a:r>
              <a:endParaRPr lang="en-US" altLang="zh-TW" dirty="0"/>
            </a:p>
          </p:txBody>
        </p:sp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33269C6-3DEE-4C28-887D-65530379F559}"/>
              </a:ext>
            </a:extLst>
          </p:cNvPr>
          <p:cNvGrpSpPr/>
          <p:nvPr/>
        </p:nvGrpSpPr>
        <p:grpSpPr>
          <a:xfrm>
            <a:off x="5093392" y="1996480"/>
            <a:ext cx="2594197" cy="3960000"/>
            <a:chOff x="6220938" y="1958151"/>
            <a:chExt cx="2594197" cy="3960000"/>
          </a:xfrm>
        </p:grpSpPr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1EB9E055-B51C-4AF5-BA92-923BEFDEBAE7}"/>
                </a:ext>
              </a:extLst>
            </p:cNvPr>
            <p:cNvCxnSpPr>
              <a:cxnSpLocks/>
            </p:cNvCxnSpPr>
            <p:nvPr/>
          </p:nvCxnSpPr>
          <p:spPr>
            <a:xfrm>
              <a:off x="7805485" y="4009626"/>
              <a:ext cx="1009650" cy="0"/>
            </a:xfrm>
            <a:prstGeom prst="straightConnector1">
              <a:avLst/>
            </a:prstGeom>
            <a:ln w="25400">
              <a:solidFill>
                <a:srgbClr val="EFD2B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接點: 肘形 129">
              <a:extLst>
                <a:ext uri="{FF2B5EF4-FFF2-40B4-BE49-F238E27FC236}">
                  <a16:creationId xmlns:a16="http://schemas.microsoft.com/office/drawing/2014/main" id="{DFA420EA-CCE1-4C28-A756-02233A29B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0938" y="1958151"/>
              <a:ext cx="1116000" cy="3960000"/>
            </a:xfrm>
            <a:prstGeom prst="bentConnector3">
              <a:avLst>
                <a:gd name="adj1" fmla="val 185279"/>
              </a:avLst>
            </a:prstGeom>
            <a:ln w="25400" cmpd="sng">
              <a:solidFill>
                <a:srgbClr val="EFD2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29A17F87-D29D-44A2-8CAA-C0999EB89B45}"/>
                </a:ext>
              </a:extLst>
            </p:cNvPr>
            <p:cNvSpPr/>
            <p:nvPr/>
          </p:nvSpPr>
          <p:spPr>
            <a:xfrm>
              <a:off x="8154341" y="3876507"/>
              <a:ext cx="266238" cy="266238"/>
            </a:xfrm>
            <a:prstGeom prst="diamond">
              <a:avLst/>
            </a:prstGeom>
            <a:solidFill>
              <a:srgbClr val="F8E3CE"/>
            </a:solidFill>
            <a:ln w="25400">
              <a:solidFill>
                <a:srgbClr val="EFD2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172E6CBE-10F6-40CD-AA9F-00CF87C6E8F8}"/>
              </a:ext>
            </a:extLst>
          </p:cNvPr>
          <p:cNvGrpSpPr/>
          <p:nvPr/>
        </p:nvGrpSpPr>
        <p:grpSpPr>
          <a:xfrm>
            <a:off x="8809488" y="209743"/>
            <a:ext cx="2547162" cy="6054022"/>
            <a:chOff x="11336502" y="874046"/>
            <a:chExt cx="2547162" cy="6054022"/>
          </a:xfrm>
        </p:grpSpPr>
        <p:pic>
          <p:nvPicPr>
            <p:cNvPr id="102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F9DB5DA4-163C-40B5-95FD-AA24B47F4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4207" y="1260300"/>
              <a:ext cx="2122789" cy="566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11534207" y="1276985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36502" y="874046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11895778" y="1746750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</p:grpSp>
      <p:pic>
        <p:nvPicPr>
          <p:cNvPr id="149" name="圖形 148" descr="配有手機和計算機的筆記型電腦">
            <a:extLst>
              <a:ext uri="{FF2B5EF4-FFF2-40B4-BE49-F238E27FC236}">
                <a16:creationId xmlns:a16="http://schemas.microsoft.com/office/drawing/2014/main" id="{715A6F51-A42F-4B2A-838F-A2B5485A891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70378" t="54352" r="10150" b="14279"/>
          <a:stretch/>
        </p:blipFill>
        <p:spPr>
          <a:xfrm>
            <a:off x="8004288" y="1958151"/>
            <a:ext cx="1001408" cy="16131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F3ECAF5-D6D9-4F53-8F72-FC2DFA4DE6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197" b="92623" l="9524" r="89796">
                        <a14:foregroundMark x1="22449" y1="41803" x2="68707" y2="50820"/>
                        <a14:foregroundMark x1="73469" y1="32787" x2="59864" y2="49180"/>
                        <a14:foregroundMark x1="44898" y1="11475" x2="48299" y2="11475"/>
                        <a14:foregroundMark x1="48980" y1="9836" x2="44218" y2="9016"/>
                        <a14:foregroundMark x1="49150" y1="91803" x2="48980" y2="92623"/>
                        <a14:foregroundMark x1="50340" y1="86066" x2="49150" y2="91803"/>
                        <a14:backgroundMark x1="49660" y1="92623" x2="49660" y2="92623"/>
                        <a14:backgroundMark x1="48299" y1="95082" x2="48299" y2="95082"/>
                        <a14:backgroundMark x1="48299" y1="93443" x2="48299" y2="93443"/>
                        <a14:backgroundMark x1="50340" y1="93443" x2="50340" y2="93443"/>
                        <a14:backgroundMark x1="48980" y1="91803" x2="48980" y2="91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0502" y="2283257"/>
            <a:ext cx="490753" cy="407292"/>
          </a:xfrm>
          <a:prstGeom prst="rect">
            <a:avLst/>
          </a:prstGeom>
          <a:effectLst>
            <a:outerShdw blurRad="76200" dist="38100" dir="2700000" sx="88000" sy="88000" algn="tl" rotWithShape="0">
              <a:prstClr val="black">
                <a:alpha val="1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5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72B22BB-8348-41C4-B240-B049D59C1538}"/>
              </a:ext>
            </a:extLst>
          </p:cNvPr>
          <p:cNvSpPr txBox="1">
            <a:spLocks/>
          </p:cNvSpPr>
          <p:nvPr/>
        </p:nvSpPr>
        <p:spPr>
          <a:xfrm>
            <a:off x="4257585" y="1415256"/>
            <a:ext cx="3676830" cy="2214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D57270-8EF8-42B1-86CD-C9162A8B102B}"/>
              </a:ext>
            </a:extLst>
          </p:cNvPr>
          <p:cNvSpPr txBox="1"/>
          <p:nvPr/>
        </p:nvSpPr>
        <p:spPr>
          <a:xfrm>
            <a:off x="-1897726" y="3029124"/>
            <a:ext cx="1707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 Discovery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筆記</a:t>
            </a:r>
          </a:p>
          <a:p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-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 </a:t>
            </a:r>
            <a:r>
              <a:rPr lang="en-US" altLang="zh-TW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0CBDF6D-A720-4536-86F3-AA0ECCF53484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標題 1">
            <a:extLst>
              <a:ext uri="{FF2B5EF4-FFF2-40B4-BE49-F238E27FC236}">
                <a16:creationId xmlns:a16="http://schemas.microsoft.com/office/drawing/2014/main" id="{B97F19FA-5BB3-49E6-B2C0-B91723C6D02F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BBF075-1492-4041-A04D-DD5B57F353F7}"/>
              </a:ext>
            </a:extLst>
          </p:cNvPr>
          <p:cNvSpPr txBox="1"/>
          <p:nvPr/>
        </p:nvSpPr>
        <p:spPr>
          <a:xfrm>
            <a:off x="2694637" y="3996476"/>
            <a:ext cx="1707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Discovery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BCE49-6F11-46F1-BF41-DA2A16408211}"/>
              </a:ext>
            </a:extLst>
          </p:cNvPr>
          <p:cNvSpPr txBox="1"/>
          <p:nvPr/>
        </p:nvSpPr>
        <p:spPr>
          <a:xfrm>
            <a:off x="4739952" y="3843564"/>
            <a:ext cx="14972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0D6AE8-A133-428D-8269-8453F5A66E70}"/>
              </a:ext>
            </a:extLst>
          </p:cNvPr>
          <p:cNvSpPr txBox="1"/>
          <p:nvPr/>
        </p:nvSpPr>
        <p:spPr>
          <a:xfrm>
            <a:off x="6645761" y="3996476"/>
            <a:ext cx="1228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記錄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E72E835-1887-47C6-82DE-44940E4C33B2}"/>
              </a:ext>
            </a:extLst>
          </p:cNvPr>
          <p:cNvSpPr txBox="1"/>
          <p:nvPr/>
        </p:nvSpPr>
        <p:spPr>
          <a:xfrm>
            <a:off x="8282473" y="3690844"/>
            <a:ext cx="13330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sz="3200" b="0" dirty="0">
                <a:solidFill>
                  <a:srgbClr val="4C5C78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  <a:endParaRPr lang="zh-TW" altLang="en-US" sz="32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4346ECB-D08D-48C5-98BF-29E4F121A989}"/>
              </a:ext>
            </a:extLst>
          </p:cNvPr>
          <p:cNvCxnSpPr/>
          <p:nvPr/>
        </p:nvCxnSpPr>
        <p:spPr>
          <a:xfrm flipH="1">
            <a:off x="3909527" y="3209731"/>
            <a:ext cx="558494" cy="633833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8A151F-E4C0-45B8-A4DA-0F8F8B307322}"/>
              </a:ext>
            </a:extLst>
          </p:cNvPr>
          <p:cNvCxnSpPr>
            <a:cxnSpLocks/>
          </p:cNvCxnSpPr>
          <p:nvPr/>
        </p:nvCxnSpPr>
        <p:spPr>
          <a:xfrm flipH="1">
            <a:off x="5337922" y="3191398"/>
            <a:ext cx="218441" cy="643000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681214E-33FD-4394-B820-299114100ED5}"/>
              </a:ext>
            </a:extLst>
          </p:cNvPr>
          <p:cNvCxnSpPr>
            <a:cxnSpLocks/>
          </p:cNvCxnSpPr>
          <p:nvPr/>
        </p:nvCxnSpPr>
        <p:spPr>
          <a:xfrm>
            <a:off x="8003226" y="2995455"/>
            <a:ext cx="558494" cy="633833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A4956EE-8C83-4C89-8EBE-33FF2130FBDC}"/>
              </a:ext>
            </a:extLst>
          </p:cNvPr>
          <p:cNvCxnSpPr>
            <a:cxnSpLocks/>
          </p:cNvCxnSpPr>
          <p:nvPr/>
        </p:nvCxnSpPr>
        <p:spPr>
          <a:xfrm>
            <a:off x="6810197" y="3209731"/>
            <a:ext cx="218441" cy="643000"/>
          </a:xfrm>
          <a:prstGeom prst="straightConnector1">
            <a:avLst/>
          </a:prstGeom>
          <a:ln w="76200">
            <a:solidFill>
              <a:srgbClr val="4C5C78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10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038" y="4404842"/>
            <a:ext cx="5791199" cy="7137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048000" y="266548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1331556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8CB9179-6326-4302-B5C5-5EF9A824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55297"/>
            <a:ext cx="11083636" cy="6147405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02C00D5-0E61-42C2-BA67-E016845D84F1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F36D968E-A81A-472A-920C-2C95DA10C976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CED9BA3-5D7D-48D3-AA20-89B764E414A4}"/>
              </a:ext>
            </a:extLst>
          </p:cNvPr>
          <p:cNvCxnSpPr>
            <a:cxnSpLocks/>
          </p:cNvCxnSpPr>
          <p:nvPr/>
        </p:nvCxnSpPr>
        <p:spPr>
          <a:xfrm flipV="1">
            <a:off x="6757741" y="1336040"/>
            <a:ext cx="0" cy="632213"/>
          </a:xfrm>
          <a:prstGeom prst="straightConnector1">
            <a:avLst/>
          </a:prstGeom>
          <a:ln w="25400">
            <a:solidFill>
              <a:srgbClr val="B3AB8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B48C6DF6-EE5A-4660-8A9B-8E58ED1772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54260" y="-605746"/>
            <a:ext cx="252000" cy="5400000"/>
          </a:xfrm>
          <a:prstGeom prst="bentConnector3">
            <a:avLst>
              <a:gd name="adj1" fmla="val 185279"/>
            </a:avLst>
          </a:prstGeom>
          <a:ln w="25400" cmpd="sng">
            <a:solidFill>
              <a:srgbClr val="B3A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3AFAD43-3178-42B6-A996-3D9188ACB4FC}"/>
              </a:ext>
            </a:extLst>
          </p:cNvPr>
          <p:cNvCxnSpPr>
            <a:cxnSpLocks/>
          </p:cNvCxnSpPr>
          <p:nvPr/>
        </p:nvCxnSpPr>
        <p:spPr>
          <a:xfrm>
            <a:off x="3952240" y="3261360"/>
            <a:ext cx="441960" cy="147319"/>
          </a:xfrm>
          <a:prstGeom prst="straightConnector1">
            <a:avLst/>
          </a:prstGeom>
          <a:ln w="12700">
            <a:solidFill>
              <a:srgbClr val="3D605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24A96933-05C2-409F-9E19-8DF8B5B79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709588" y="7184581"/>
            <a:ext cx="5597933" cy="301305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9F64D53A-5A1F-4EFD-B704-A5C39B9D1FAB}"/>
              </a:ext>
            </a:extLst>
          </p:cNvPr>
          <p:cNvGrpSpPr/>
          <p:nvPr/>
        </p:nvGrpSpPr>
        <p:grpSpPr>
          <a:xfrm>
            <a:off x="0" y="212658"/>
            <a:ext cx="12192000" cy="6858000"/>
            <a:chOff x="0" y="212658"/>
            <a:chExt cx="12192000" cy="68580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AF6DDEA-F46E-406C-90BE-D8BE5DBB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2658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44884FF-2C45-4F11-98BE-35DAF85A03EC}"/>
                </a:ext>
              </a:extLst>
            </p:cNvPr>
            <p:cNvSpPr/>
            <p:nvPr/>
          </p:nvSpPr>
          <p:spPr>
            <a:xfrm>
              <a:off x="0" y="1742878"/>
              <a:ext cx="531845" cy="3638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BE11E6-7057-4582-BE4C-6D0946F86667}"/>
                </a:ext>
              </a:extLst>
            </p:cNvPr>
            <p:cNvSpPr/>
            <p:nvPr/>
          </p:nvSpPr>
          <p:spPr>
            <a:xfrm rot="5400000">
              <a:off x="5928047" y="-5715387"/>
              <a:ext cx="335906" cy="121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53CA1C1-1ABD-4B06-9D86-73DAB0758016}"/>
                </a:ext>
              </a:extLst>
            </p:cNvPr>
            <p:cNvSpPr/>
            <p:nvPr/>
          </p:nvSpPr>
          <p:spPr>
            <a:xfrm rot="5400000">
              <a:off x="10638458" y="-510458"/>
              <a:ext cx="503843" cy="2603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D8A4A72-0240-4E22-9394-56E8C0EB29D7}"/>
                </a:ext>
              </a:extLst>
            </p:cNvPr>
            <p:cNvSpPr/>
            <p:nvPr/>
          </p:nvSpPr>
          <p:spPr>
            <a:xfrm rot="5400000">
              <a:off x="10714657" y="-281858"/>
              <a:ext cx="503843" cy="2450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2D5E2D0-D96F-4B67-8FE2-367AACCBFF36}"/>
                </a:ext>
              </a:extLst>
            </p:cNvPr>
            <p:cNvSpPr/>
            <p:nvPr/>
          </p:nvSpPr>
          <p:spPr>
            <a:xfrm rot="5400000">
              <a:off x="5844077" y="722738"/>
              <a:ext cx="503843" cy="12191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1A6EDC6-991F-4BB3-9AA9-37E4F4CEFD2D}"/>
                </a:ext>
              </a:extLst>
            </p:cNvPr>
            <p:cNvSpPr/>
            <p:nvPr/>
          </p:nvSpPr>
          <p:spPr>
            <a:xfrm>
              <a:off x="11954641" y="1043084"/>
              <a:ext cx="237357" cy="5859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167378C-D2D5-4246-8E2C-DFB9B1766996}"/>
              </a:ext>
            </a:extLst>
          </p:cNvPr>
          <p:cNvCxnSpPr/>
          <p:nvPr/>
        </p:nvCxnSpPr>
        <p:spPr>
          <a:xfrm>
            <a:off x="396875" y="1098842"/>
            <a:ext cx="2159000" cy="0"/>
          </a:xfrm>
          <a:prstGeom prst="line">
            <a:avLst/>
          </a:prstGeom>
          <a:ln w="76200">
            <a:solidFill>
              <a:srgbClr val="A46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 1">
            <a:extLst>
              <a:ext uri="{FF2B5EF4-FFF2-40B4-BE49-F238E27FC236}">
                <a16:creationId xmlns:a16="http://schemas.microsoft.com/office/drawing/2014/main" id="{CE787495-1C3D-4430-BE6C-B2ED8DF0295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網頁流程</a:t>
            </a:r>
          </a:p>
        </p:txBody>
      </p:sp>
    </p:spTree>
    <p:extLst>
      <p:ext uri="{BB962C8B-B14F-4D97-AF65-F5344CB8AC3E}">
        <p14:creationId xmlns:p14="http://schemas.microsoft.com/office/powerpoint/2010/main" val="108918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1671</TotalTime>
  <Words>543</Words>
  <Application>Microsoft Office PowerPoint</Application>
  <PresentationFormat>寬螢幕</PresentationFormat>
  <Paragraphs>295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3" baseType="lpstr">
      <vt:lpstr>FC-Flower</vt:lpstr>
      <vt:lpstr>Google Sans</vt:lpstr>
      <vt:lpstr>jf open 粉圓 1.1</vt:lpstr>
      <vt:lpstr>Noto Sans CJK TC Regular</vt:lpstr>
      <vt:lpstr>YouYuan</vt:lpstr>
      <vt:lpstr>Yu Gothic UI Semibold</vt:lpstr>
      <vt:lpstr>Arial</vt:lpstr>
      <vt:lpstr>Calibri</vt:lpstr>
      <vt:lpstr>Comic Sans MS</vt:lpstr>
      <vt:lpstr>Consolas</vt:lpstr>
      <vt:lpstr>Patrick Hand</vt:lpstr>
      <vt:lpstr>Office 佈景主題</vt:lpstr>
      <vt:lpstr>DTNS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資料庫規劃</vt:lpstr>
      <vt:lpstr>資料庫規劃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- 色彩計畫</vt:lpstr>
      <vt:lpstr>PowerPoint 簡報</vt:lpstr>
      <vt:lpstr>圖示</vt:lpstr>
      <vt:lpstr>PowerPoint 簡報</vt:lpstr>
      <vt:lpstr>PowerPoint 簡報</vt:lpstr>
      <vt:lpstr>使用技術</vt:lpstr>
      <vt:lpstr>參考相關網站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138</cp:revision>
  <dcterms:created xsi:type="dcterms:W3CDTF">2021-07-08T11:32:03Z</dcterms:created>
  <dcterms:modified xsi:type="dcterms:W3CDTF">2021-07-20T12:17:32Z</dcterms:modified>
</cp:coreProperties>
</file>